
<file path=[Content_Types].xml><?xml version="1.0" encoding="utf-8"?>
<Types xmlns="http://schemas.openxmlformats.org/package/2006/content-types">
  <Default Extension="bin" ContentType="image/unknown"/>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jpg" ContentType="image/png"/>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embedTrueTypeFonts="1" saveSubsetFonts="1" autoCompressPictures="0">
  <p:sldMasterIdLst>
    <p:sldMasterId id="2147483659" r:id="rId1"/>
  </p:sldMasterIdLst>
  <p:notesMasterIdLst>
    <p:notesMasterId r:id="rId21"/>
  </p:notesMasterIdLst>
  <p:sldIdLst>
    <p:sldId id="363" r:id="rId2"/>
    <p:sldId id="261" r:id="rId3"/>
    <p:sldId id="422" r:id="rId4"/>
    <p:sldId id="384" r:id="rId5"/>
    <p:sldId id="385" r:id="rId6"/>
    <p:sldId id="386" r:id="rId7"/>
    <p:sldId id="423" r:id="rId8"/>
    <p:sldId id="425" r:id="rId9"/>
    <p:sldId id="424" r:id="rId10"/>
    <p:sldId id="426" r:id="rId11"/>
    <p:sldId id="427" r:id="rId12"/>
    <p:sldId id="428" r:id="rId13"/>
    <p:sldId id="399" r:id="rId14"/>
    <p:sldId id="400" r:id="rId15"/>
    <p:sldId id="401" r:id="rId16"/>
    <p:sldId id="402" r:id="rId17"/>
    <p:sldId id="403" r:id="rId18"/>
    <p:sldId id="299" r:id="rId19"/>
    <p:sldId id="343" r:id="rId20"/>
  </p:sldIdLst>
  <p:sldSz cx="9144000" cy="5143500" type="screen16x9"/>
  <p:notesSz cx="6858000" cy="9144000"/>
  <p:embeddedFontLst>
    <p:embeddedFont>
      <p:font typeface="Arial Black" panose="020B0A04020102020204" pitchFamily="34" charset="0"/>
      <p:bold r:id="rId22"/>
    </p:embeddedFont>
    <p:embeddedFont>
      <p:font typeface="Arial Rounded MT Bold" panose="020F0704030504030204" pitchFamily="34" charset="0"/>
      <p:regular r:id="rId23"/>
    </p:embeddedFont>
    <p:embeddedFont>
      <p:font typeface="Barlow Semi Condensed" panose="00000506000000000000" pitchFamily="2" charset="0"/>
      <p:regular r:id="rId24"/>
      <p:bold r:id="rId25"/>
      <p:italic r:id="rId26"/>
      <p:boldItalic r:id="rId27"/>
    </p:embeddedFont>
    <p:embeddedFont>
      <p:font typeface="Barlow Semi Condensed Medium" panose="00000606000000000000" pitchFamily="2" charset="0"/>
      <p:regular r:id="rId28"/>
      <p:italic r:id="rId29"/>
    </p:embeddedFont>
    <p:embeddedFont>
      <p:font typeface="Berlin Sans FB Demi" panose="020E0802020502020306" pitchFamily="34" charset="0"/>
      <p:bold r:id="rId30"/>
    </p:embeddedFont>
    <p:embeddedFont>
      <p:font typeface="Fira Sans Extra Condensed" panose="020B0503050000020004" pitchFamily="34" charset="0"/>
      <p:regular r:id="rId31"/>
      <p:bold r:id="rId32"/>
    </p:embeddedFont>
    <p:embeddedFont>
      <p:font typeface="Fira Sans Extra Condensed Medium" panose="020B0604020202020204" charset="0"/>
      <p:regular r:id="rId33"/>
      <p:bold r:id="rId34"/>
      <p:italic r:id="rId35"/>
      <p:boldItalic r:id="rId36"/>
    </p:embeddedFont>
    <p:embeddedFont>
      <p:font typeface="Roboto Condensed Light" panose="02000000000000000000" pitchFamily="2" charset="0"/>
      <p:regular r:id="rId37"/>
      <p:italic r:id="rId38"/>
    </p:embeddedFont>
    <p:embeddedFont>
      <p:font typeface="Trebuchet MS" panose="020B0603020202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par défaut" id="{F3AAA864-1271-4E87-9EA1-48D9D032B6FE}">
          <p14:sldIdLst>
            <p14:sldId id="363"/>
            <p14:sldId id="261"/>
            <p14:sldId id="422"/>
            <p14:sldId id="384"/>
            <p14:sldId id="385"/>
            <p14:sldId id="386"/>
            <p14:sldId id="423"/>
            <p14:sldId id="425"/>
            <p14:sldId id="424"/>
            <p14:sldId id="426"/>
            <p14:sldId id="427"/>
            <p14:sldId id="428"/>
          </p14:sldIdLst>
        </p14:section>
        <p14:section name="Section sans titre" id="{0BFEF8DD-94E8-4740-8B77-462259FC9938}">
          <p14:sldIdLst>
            <p14:sldId id="399"/>
            <p14:sldId id="400"/>
            <p14:sldId id="401"/>
            <p14:sldId id="402"/>
            <p14:sldId id="403"/>
            <p14:sldId id="299"/>
            <p14:sldId id="343"/>
          </p14:sldIdLst>
        </p14:section>
      </p14:sectionLst>
    </p:ext>
    <p:ext uri="{EFAFB233-063F-42B5-8137-9DF3F51BA10A}">
      <p15:sldGuideLst xmlns:p15="http://schemas.microsoft.com/office/powerpoint/2012/main">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mza idrissi" initials="hi" lastIdx="1" clrIdx="0">
    <p:extLst>
      <p:ext uri="{19B8F6BF-5375-455C-9EA6-DF929625EA0E}">
        <p15:presenceInfo xmlns:p15="http://schemas.microsoft.com/office/powerpoint/2012/main" userId="2d463f4d78e2d54e" providerId="Windows Live"/>
      </p:ext>
    </p:extLst>
  </p:cmAuthor>
  <p:cmAuthor id="2" name="Compte Microsoft" initials="CM" lastIdx="0" clrIdx="1">
    <p:extLst>
      <p:ext uri="{19B8F6BF-5375-455C-9EA6-DF929625EA0E}">
        <p15:presenceInfo xmlns:p15="http://schemas.microsoft.com/office/powerpoint/2012/main" userId="a9b1118e45a68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a:srgbClr val="003366"/>
    <a:srgbClr val="6881D2"/>
    <a:srgbClr val="333399"/>
    <a:srgbClr val="504983"/>
    <a:srgbClr val="A2B6E2"/>
    <a:srgbClr val="B1BFD3"/>
    <a:srgbClr val="B0B4D4"/>
    <a:srgbClr val="000066"/>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75DCB02-9BB8-47FD-8907-85C794F793BA}" styleName="Style à thème 1 - Accentuation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79" autoAdjust="0"/>
    <p:restoredTop sz="93969" autoAdjust="0"/>
  </p:normalViewPr>
  <p:slideViewPr>
    <p:cSldViewPr snapToGrid="0">
      <p:cViewPr varScale="1">
        <p:scale>
          <a:sx n="88" d="100"/>
          <a:sy n="88" d="100"/>
        </p:scale>
        <p:origin x="600" y="78"/>
      </p:cViewPr>
      <p:guideLst>
        <p:guide orient="horz" pos="259"/>
        <p:guide pos="288"/>
        <p:guide pos="5472"/>
        <p:guide orient="horz" pos="2984"/>
        <p:guide orient="horz" pos="5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57C22D-4FD0-458A-B652-6B8DA1BB45E0}" type="doc">
      <dgm:prSet loTypeId="urn:microsoft.com/office/officeart/2008/layout/HalfCircleOrganizationChart" loCatId="hierarchy" qsTypeId="urn:microsoft.com/office/officeart/2005/8/quickstyle/3d1" qsCatId="3D" csTypeId="urn:microsoft.com/office/officeart/2005/8/colors/accent1_2" csCatId="accent1" phldr="1"/>
      <dgm:spPr/>
      <dgm:t>
        <a:bodyPr/>
        <a:lstStyle/>
        <a:p>
          <a:endParaRPr lang="en"/>
        </a:p>
      </dgm:t>
    </dgm:pt>
    <dgm:pt modelId="{712A96FD-4E0F-492D-B1C9-B5B20D0C755D}">
      <dgm:prSet phldrT="[Texte]"/>
      <dgm:spPr/>
      <dgm:t>
        <a:bodyPr/>
        <a:lstStyle/>
        <a:p>
          <a:r>
            <a:rPr lang="en" dirty="0"/>
            <a:t>EDA</a:t>
          </a:r>
        </a:p>
      </dgm:t>
    </dgm:pt>
    <dgm:pt modelId="{4D306009-6A7F-43B5-9F40-1B39CA26D2DB}" type="parTrans" cxnId="{1E24B3AD-9CFA-42FB-A4D3-2D937B74DD86}">
      <dgm:prSet/>
      <dgm:spPr/>
      <dgm:t>
        <a:bodyPr/>
        <a:lstStyle/>
        <a:p>
          <a:endParaRPr lang="en"/>
        </a:p>
      </dgm:t>
    </dgm:pt>
    <dgm:pt modelId="{D3BAA316-4BF2-49B5-B6B0-B832DA2F723D}" type="sibTrans" cxnId="{1E24B3AD-9CFA-42FB-A4D3-2D937B74DD86}">
      <dgm:prSet/>
      <dgm:spPr/>
      <dgm:t>
        <a:bodyPr/>
        <a:lstStyle/>
        <a:p>
          <a:endParaRPr lang="en"/>
        </a:p>
      </dgm:t>
    </dgm:pt>
    <dgm:pt modelId="{D857124E-32F3-470E-B608-9316EDB2BD43}">
      <dgm:prSet phldrT="[Texte]"/>
      <dgm:spPr/>
      <dgm:t>
        <a:bodyPr/>
        <a:lstStyle/>
        <a:p>
          <a:r>
            <a:rPr lang="fr-FR" b="1" i="0" dirty="0"/>
            <a:t>Univariate Analysis</a:t>
          </a:r>
          <a:endParaRPr lang="en" dirty="0"/>
        </a:p>
      </dgm:t>
    </dgm:pt>
    <dgm:pt modelId="{ACFD093A-B20B-4EA4-BF1B-701E572BAE11}" type="parTrans" cxnId="{47EE734C-19BB-4EE5-AC3A-F164F83E9920}">
      <dgm:prSet/>
      <dgm:spPr/>
      <dgm:t>
        <a:bodyPr/>
        <a:lstStyle/>
        <a:p>
          <a:endParaRPr lang="en"/>
        </a:p>
      </dgm:t>
    </dgm:pt>
    <dgm:pt modelId="{FDCE921A-B699-4FC8-BEC3-16F7EAB7A41A}" type="sibTrans" cxnId="{47EE734C-19BB-4EE5-AC3A-F164F83E9920}">
      <dgm:prSet/>
      <dgm:spPr/>
      <dgm:t>
        <a:bodyPr/>
        <a:lstStyle/>
        <a:p>
          <a:endParaRPr lang="en"/>
        </a:p>
      </dgm:t>
    </dgm:pt>
    <dgm:pt modelId="{86A67122-5E36-49D3-8961-41D8ED8561FA}">
      <dgm:prSet phldrT="[Texte]"/>
      <dgm:spPr/>
      <dgm:t>
        <a:bodyPr/>
        <a:lstStyle/>
        <a:p>
          <a:r>
            <a:rPr lang="fr-FR" b="1" i="0" dirty="0"/>
            <a:t>Bivariate Analysis</a:t>
          </a:r>
          <a:endParaRPr lang="en" dirty="0"/>
        </a:p>
      </dgm:t>
    </dgm:pt>
    <dgm:pt modelId="{F541E0E9-878D-496F-8409-F374D9F0E84F}" type="parTrans" cxnId="{D1064108-28F1-4FF2-9213-7E0098C8B308}">
      <dgm:prSet/>
      <dgm:spPr/>
      <dgm:t>
        <a:bodyPr/>
        <a:lstStyle/>
        <a:p>
          <a:endParaRPr lang="en"/>
        </a:p>
      </dgm:t>
    </dgm:pt>
    <dgm:pt modelId="{307AB8DC-F6C2-4EE3-805E-978548FED0A7}" type="sibTrans" cxnId="{D1064108-28F1-4FF2-9213-7E0098C8B308}">
      <dgm:prSet/>
      <dgm:spPr/>
      <dgm:t>
        <a:bodyPr/>
        <a:lstStyle/>
        <a:p>
          <a:endParaRPr lang="en"/>
        </a:p>
      </dgm:t>
    </dgm:pt>
    <dgm:pt modelId="{8C8D23A9-3F28-4F2E-8BB6-33B58BB1D10B}">
      <dgm:prSet phldrT="[Texte]"/>
      <dgm:spPr/>
      <dgm:t>
        <a:bodyPr/>
        <a:lstStyle/>
        <a:p>
          <a:r>
            <a:rPr lang="fr-FR" b="1" i="1" dirty="0"/>
            <a:t>Multivariate Analysis</a:t>
          </a:r>
          <a:endParaRPr lang="en" dirty="0"/>
        </a:p>
      </dgm:t>
    </dgm:pt>
    <dgm:pt modelId="{4EFD74B6-D5C8-493B-AEEA-3763989DD58A}" type="parTrans" cxnId="{F378582C-6490-4CE6-9848-0689F22D4A22}">
      <dgm:prSet/>
      <dgm:spPr/>
      <dgm:t>
        <a:bodyPr/>
        <a:lstStyle/>
        <a:p>
          <a:endParaRPr lang="en"/>
        </a:p>
      </dgm:t>
    </dgm:pt>
    <dgm:pt modelId="{9432F019-5C85-4C64-BD1E-ADC70DAD7349}" type="sibTrans" cxnId="{F378582C-6490-4CE6-9848-0689F22D4A22}">
      <dgm:prSet/>
      <dgm:spPr/>
      <dgm:t>
        <a:bodyPr/>
        <a:lstStyle/>
        <a:p>
          <a:endParaRPr lang="en"/>
        </a:p>
      </dgm:t>
    </dgm:pt>
    <dgm:pt modelId="{61888017-C4CB-438C-915A-418FB0CEE66E}" type="pres">
      <dgm:prSet presAssocID="{9357C22D-4FD0-458A-B652-6B8DA1BB45E0}" presName="Name0" presStyleCnt="0">
        <dgm:presLayoutVars>
          <dgm:orgChart val="1"/>
          <dgm:chPref val="1"/>
          <dgm:dir/>
          <dgm:animOne val="branch"/>
          <dgm:animLvl val="lvl"/>
          <dgm:resizeHandles/>
        </dgm:presLayoutVars>
      </dgm:prSet>
      <dgm:spPr/>
    </dgm:pt>
    <dgm:pt modelId="{9124C7E8-E2FA-4BF7-93A7-BB2596F96A93}" type="pres">
      <dgm:prSet presAssocID="{712A96FD-4E0F-492D-B1C9-B5B20D0C755D}" presName="hierRoot1" presStyleCnt="0">
        <dgm:presLayoutVars>
          <dgm:hierBranch val="init"/>
        </dgm:presLayoutVars>
      </dgm:prSet>
      <dgm:spPr/>
    </dgm:pt>
    <dgm:pt modelId="{E5C7B92E-3C9A-49C4-870F-D9E4589352D4}" type="pres">
      <dgm:prSet presAssocID="{712A96FD-4E0F-492D-B1C9-B5B20D0C755D}" presName="rootComposite1" presStyleCnt="0"/>
      <dgm:spPr/>
    </dgm:pt>
    <dgm:pt modelId="{25076A51-FB28-4734-9996-5261F5327351}" type="pres">
      <dgm:prSet presAssocID="{712A96FD-4E0F-492D-B1C9-B5B20D0C755D}" presName="rootText1" presStyleLbl="alignAcc1" presStyleIdx="0" presStyleCnt="0">
        <dgm:presLayoutVars>
          <dgm:chPref val="3"/>
        </dgm:presLayoutVars>
      </dgm:prSet>
      <dgm:spPr/>
    </dgm:pt>
    <dgm:pt modelId="{37FF3284-D692-4E02-A911-CB8BE9788BB5}" type="pres">
      <dgm:prSet presAssocID="{712A96FD-4E0F-492D-B1C9-B5B20D0C755D}" presName="topArc1" presStyleLbl="parChTrans1D1" presStyleIdx="0" presStyleCnt="8"/>
      <dgm:spPr/>
    </dgm:pt>
    <dgm:pt modelId="{FF780F29-0428-4B89-9A0F-F2792A879390}" type="pres">
      <dgm:prSet presAssocID="{712A96FD-4E0F-492D-B1C9-B5B20D0C755D}" presName="bottomArc1" presStyleLbl="parChTrans1D1" presStyleIdx="1" presStyleCnt="8"/>
      <dgm:spPr/>
    </dgm:pt>
    <dgm:pt modelId="{E7D25207-51E0-47BC-BAB6-376373741234}" type="pres">
      <dgm:prSet presAssocID="{712A96FD-4E0F-492D-B1C9-B5B20D0C755D}" presName="topConnNode1" presStyleLbl="node1" presStyleIdx="0" presStyleCnt="0"/>
      <dgm:spPr/>
    </dgm:pt>
    <dgm:pt modelId="{F272B691-9245-4B83-A093-8775FDAB0C04}" type="pres">
      <dgm:prSet presAssocID="{712A96FD-4E0F-492D-B1C9-B5B20D0C755D}" presName="hierChild2" presStyleCnt="0"/>
      <dgm:spPr/>
    </dgm:pt>
    <dgm:pt modelId="{912490B6-B4A1-4F03-87C9-6F32783F40CA}" type="pres">
      <dgm:prSet presAssocID="{ACFD093A-B20B-4EA4-BF1B-701E572BAE11}" presName="Name28" presStyleLbl="parChTrans1D2" presStyleIdx="0" presStyleCnt="3"/>
      <dgm:spPr/>
    </dgm:pt>
    <dgm:pt modelId="{3B739D6D-D290-48F9-864A-2A33F332CFED}" type="pres">
      <dgm:prSet presAssocID="{D857124E-32F3-470E-B608-9316EDB2BD43}" presName="hierRoot2" presStyleCnt="0">
        <dgm:presLayoutVars>
          <dgm:hierBranch val="init"/>
        </dgm:presLayoutVars>
      </dgm:prSet>
      <dgm:spPr/>
    </dgm:pt>
    <dgm:pt modelId="{B3BCE316-4991-4ABF-A5B9-5394D72D9CF7}" type="pres">
      <dgm:prSet presAssocID="{D857124E-32F3-470E-B608-9316EDB2BD43}" presName="rootComposite2" presStyleCnt="0"/>
      <dgm:spPr/>
    </dgm:pt>
    <dgm:pt modelId="{BF2CCC56-ACC5-4A1F-A8A2-67235C6A4561}" type="pres">
      <dgm:prSet presAssocID="{D857124E-32F3-470E-B608-9316EDB2BD43}" presName="rootText2" presStyleLbl="alignAcc1" presStyleIdx="0" presStyleCnt="0">
        <dgm:presLayoutVars>
          <dgm:chPref val="3"/>
        </dgm:presLayoutVars>
      </dgm:prSet>
      <dgm:spPr/>
    </dgm:pt>
    <dgm:pt modelId="{E2088C8C-692F-4EE9-9D12-D4ACAEA98FA7}" type="pres">
      <dgm:prSet presAssocID="{D857124E-32F3-470E-B608-9316EDB2BD43}" presName="topArc2" presStyleLbl="parChTrans1D1" presStyleIdx="2" presStyleCnt="8"/>
      <dgm:spPr/>
    </dgm:pt>
    <dgm:pt modelId="{63B2DDCA-CFC3-4AA4-B3B1-FF61AD2142D6}" type="pres">
      <dgm:prSet presAssocID="{D857124E-32F3-470E-B608-9316EDB2BD43}" presName="bottomArc2" presStyleLbl="parChTrans1D1" presStyleIdx="3" presStyleCnt="8"/>
      <dgm:spPr/>
    </dgm:pt>
    <dgm:pt modelId="{6D01C37A-1BA1-41BE-ADD9-44E57EC85B9D}" type="pres">
      <dgm:prSet presAssocID="{D857124E-32F3-470E-B608-9316EDB2BD43}" presName="topConnNode2" presStyleLbl="node2" presStyleIdx="0" presStyleCnt="0"/>
      <dgm:spPr/>
    </dgm:pt>
    <dgm:pt modelId="{676F46E9-7EF8-47F6-AC73-0EDD9A5756A7}" type="pres">
      <dgm:prSet presAssocID="{D857124E-32F3-470E-B608-9316EDB2BD43}" presName="hierChild4" presStyleCnt="0"/>
      <dgm:spPr/>
    </dgm:pt>
    <dgm:pt modelId="{96E29B3E-D514-4EBC-B2FD-6D68A265F2A3}" type="pres">
      <dgm:prSet presAssocID="{D857124E-32F3-470E-B608-9316EDB2BD43}" presName="hierChild5" presStyleCnt="0"/>
      <dgm:spPr/>
    </dgm:pt>
    <dgm:pt modelId="{0FDE5786-BD23-415D-B4C2-19980B130D87}" type="pres">
      <dgm:prSet presAssocID="{F541E0E9-878D-496F-8409-F374D9F0E84F}" presName="Name28" presStyleLbl="parChTrans1D2" presStyleIdx="1" presStyleCnt="3"/>
      <dgm:spPr/>
    </dgm:pt>
    <dgm:pt modelId="{8FAF4A70-B114-40F4-B9B1-D8216E8C04AA}" type="pres">
      <dgm:prSet presAssocID="{86A67122-5E36-49D3-8961-41D8ED8561FA}" presName="hierRoot2" presStyleCnt="0">
        <dgm:presLayoutVars>
          <dgm:hierBranch val="init"/>
        </dgm:presLayoutVars>
      </dgm:prSet>
      <dgm:spPr/>
    </dgm:pt>
    <dgm:pt modelId="{2FC322CB-D60B-470D-B6FA-1BFB7D83A0B3}" type="pres">
      <dgm:prSet presAssocID="{86A67122-5E36-49D3-8961-41D8ED8561FA}" presName="rootComposite2" presStyleCnt="0"/>
      <dgm:spPr/>
    </dgm:pt>
    <dgm:pt modelId="{5B9E20EE-AB4C-40E8-950E-94996223BFA4}" type="pres">
      <dgm:prSet presAssocID="{86A67122-5E36-49D3-8961-41D8ED8561FA}" presName="rootText2" presStyleLbl="alignAcc1" presStyleIdx="0" presStyleCnt="0">
        <dgm:presLayoutVars>
          <dgm:chPref val="3"/>
        </dgm:presLayoutVars>
      </dgm:prSet>
      <dgm:spPr/>
    </dgm:pt>
    <dgm:pt modelId="{420314D4-B8D1-4F78-8338-A109297E1351}" type="pres">
      <dgm:prSet presAssocID="{86A67122-5E36-49D3-8961-41D8ED8561FA}" presName="topArc2" presStyleLbl="parChTrans1D1" presStyleIdx="4" presStyleCnt="8"/>
      <dgm:spPr/>
    </dgm:pt>
    <dgm:pt modelId="{B6272313-9974-40E6-BFD9-5F0FB3A63801}" type="pres">
      <dgm:prSet presAssocID="{86A67122-5E36-49D3-8961-41D8ED8561FA}" presName="bottomArc2" presStyleLbl="parChTrans1D1" presStyleIdx="5" presStyleCnt="8"/>
      <dgm:spPr/>
    </dgm:pt>
    <dgm:pt modelId="{DF87AD4B-5CB8-4893-BC75-2D88D2C9B194}" type="pres">
      <dgm:prSet presAssocID="{86A67122-5E36-49D3-8961-41D8ED8561FA}" presName="topConnNode2" presStyleLbl="node2" presStyleIdx="0" presStyleCnt="0"/>
      <dgm:spPr/>
    </dgm:pt>
    <dgm:pt modelId="{A499A902-18F8-4964-A08D-E2ABE1A47A23}" type="pres">
      <dgm:prSet presAssocID="{86A67122-5E36-49D3-8961-41D8ED8561FA}" presName="hierChild4" presStyleCnt="0"/>
      <dgm:spPr/>
    </dgm:pt>
    <dgm:pt modelId="{38A5F3B4-79B1-4200-97E3-7F95829D3F38}" type="pres">
      <dgm:prSet presAssocID="{86A67122-5E36-49D3-8961-41D8ED8561FA}" presName="hierChild5" presStyleCnt="0"/>
      <dgm:spPr/>
    </dgm:pt>
    <dgm:pt modelId="{7B3FF919-6A9A-45D8-BD58-BF325C6627FC}" type="pres">
      <dgm:prSet presAssocID="{4EFD74B6-D5C8-493B-AEEA-3763989DD58A}" presName="Name28" presStyleLbl="parChTrans1D2" presStyleIdx="2" presStyleCnt="3"/>
      <dgm:spPr/>
    </dgm:pt>
    <dgm:pt modelId="{89131F60-48DE-4312-BA6E-3ECB8CF73980}" type="pres">
      <dgm:prSet presAssocID="{8C8D23A9-3F28-4F2E-8BB6-33B58BB1D10B}" presName="hierRoot2" presStyleCnt="0">
        <dgm:presLayoutVars>
          <dgm:hierBranch val="init"/>
        </dgm:presLayoutVars>
      </dgm:prSet>
      <dgm:spPr/>
    </dgm:pt>
    <dgm:pt modelId="{98550E5C-4608-4B5A-8E3D-4231DDD3CD17}" type="pres">
      <dgm:prSet presAssocID="{8C8D23A9-3F28-4F2E-8BB6-33B58BB1D10B}" presName="rootComposite2" presStyleCnt="0"/>
      <dgm:spPr/>
    </dgm:pt>
    <dgm:pt modelId="{C3356683-1177-409B-9BB1-3B614C027B68}" type="pres">
      <dgm:prSet presAssocID="{8C8D23A9-3F28-4F2E-8BB6-33B58BB1D10B}" presName="rootText2" presStyleLbl="alignAcc1" presStyleIdx="0" presStyleCnt="0">
        <dgm:presLayoutVars>
          <dgm:chPref val="3"/>
        </dgm:presLayoutVars>
      </dgm:prSet>
      <dgm:spPr/>
    </dgm:pt>
    <dgm:pt modelId="{047C4692-19D3-4B6E-987C-3322CC3CD638}" type="pres">
      <dgm:prSet presAssocID="{8C8D23A9-3F28-4F2E-8BB6-33B58BB1D10B}" presName="topArc2" presStyleLbl="parChTrans1D1" presStyleIdx="6" presStyleCnt="8"/>
      <dgm:spPr/>
    </dgm:pt>
    <dgm:pt modelId="{81C8A3CB-BE1C-4662-AF75-CD99565BE514}" type="pres">
      <dgm:prSet presAssocID="{8C8D23A9-3F28-4F2E-8BB6-33B58BB1D10B}" presName="bottomArc2" presStyleLbl="parChTrans1D1" presStyleIdx="7" presStyleCnt="8"/>
      <dgm:spPr/>
    </dgm:pt>
    <dgm:pt modelId="{7A40AE3F-63B6-44E9-8206-184ECF637FBB}" type="pres">
      <dgm:prSet presAssocID="{8C8D23A9-3F28-4F2E-8BB6-33B58BB1D10B}" presName="topConnNode2" presStyleLbl="node2" presStyleIdx="0" presStyleCnt="0"/>
      <dgm:spPr/>
    </dgm:pt>
    <dgm:pt modelId="{BD9A9700-45FC-4CED-87A1-87471E55B76B}" type="pres">
      <dgm:prSet presAssocID="{8C8D23A9-3F28-4F2E-8BB6-33B58BB1D10B}" presName="hierChild4" presStyleCnt="0"/>
      <dgm:spPr/>
    </dgm:pt>
    <dgm:pt modelId="{CCDD3E49-0CB6-4D76-99BD-8ED9FEF19EC2}" type="pres">
      <dgm:prSet presAssocID="{8C8D23A9-3F28-4F2E-8BB6-33B58BB1D10B}" presName="hierChild5" presStyleCnt="0"/>
      <dgm:spPr/>
    </dgm:pt>
    <dgm:pt modelId="{B20C3885-5718-4762-A172-D101BC2119AC}" type="pres">
      <dgm:prSet presAssocID="{712A96FD-4E0F-492D-B1C9-B5B20D0C755D}" presName="hierChild3" presStyleCnt="0"/>
      <dgm:spPr/>
    </dgm:pt>
  </dgm:ptLst>
  <dgm:cxnLst>
    <dgm:cxn modelId="{FA663A08-B5E8-47B4-ABAF-AC3CDFB8ECEB}" type="presOf" srcId="{712A96FD-4E0F-492D-B1C9-B5B20D0C755D}" destId="{E7D25207-51E0-47BC-BAB6-376373741234}" srcOrd="1" destOrd="0" presId="urn:microsoft.com/office/officeart/2008/layout/HalfCircleOrganizationChart"/>
    <dgm:cxn modelId="{D1064108-28F1-4FF2-9213-7E0098C8B308}" srcId="{712A96FD-4E0F-492D-B1C9-B5B20D0C755D}" destId="{86A67122-5E36-49D3-8961-41D8ED8561FA}" srcOrd="1" destOrd="0" parTransId="{F541E0E9-878D-496F-8409-F374D9F0E84F}" sibTransId="{307AB8DC-F6C2-4EE3-805E-978548FED0A7}"/>
    <dgm:cxn modelId="{E8A63C14-3B8D-4DA7-B8A1-6C4FEC0AA0C5}" type="presOf" srcId="{8C8D23A9-3F28-4F2E-8BB6-33B58BB1D10B}" destId="{7A40AE3F-63B6-44E9-8206-184ECF637FBB}" srcOrd="1" destOrd="0" presId="urn:microsoft.com/office/officeart/2008/layout/HalfCircleOrganizationChart"/>
    <dgm:cxn modelId="{104B5816-80F4-4995-9E03-1F07CF43C7AE}" type="presOf" srcId="{8C8D23A9-3F28-4F2E-8BB6-33B58BB1D10B}" destId="{C3356683-1177-409B-9BB1-3B614C027B68}" srcOrd="0" destOrd="0" presId="urn:microsoft.com/office/officeart/2008/layout/HalfCircleOrganizationChart"/>
    <dgm:cxn modelId="{EFADDA1C-96C3-4F28-8F13-E30D7BF5ED26}" type="presOf" srcId="{ACFD093A-B20B-4EA4-BF1B-701E572BAE11}" destId="{912490B6-B4A1-4F03-87C9-6F32783F40CA}" srcOrd="0" destOrd="0" presId="urn:microsoft.com/office/officeart/2008/layout/HalfCircleOrganizationChart"/>
    <dgm:cxn modelId="{F378582C-6490-4CE6-9848-0689F22D4A22}" srcId="{712A96FD-4E0F-492D-B1C9-B5B20D0C755D}" destId="{8C8D23A9-3F28-4F2E-8BB6-33B58BB1D10B}" srcOrd="2" destOrd="0" parTransId="{4EFD74B6-D5C8-493B-AEEA-3763989DD58A}" sibTransId="{9432F019-5C85-4C64-BD1E-ADC70DAD7349}"/>
    <dgm:cxn modelId="{43772D44-D4EB-417B-89E8-80DDFAD2E16C}" type="presOf" srcId="{D857124E-32F3-470E-B608-9316EDB2BD43}" destId="{BF2CCC56-ACC5-4A1F-A8A2-67235C6A4561}" srcOrd="0" destOrd="0" presId="urn:microsoft.com/office/officeart/2008/layout/HalfCircleOrganizationChart"/>
    <dgm:cxn modelId="{8064FE66-39E1-44C1-9523-298EA5DF0B29}" type="presOf" srcId="{D857124E-32F3-470E-B608-9316EDB2BD43}" destId="{6D01C37A-1BA1-41BE-ADD9-44E57EC85B9D}" srcOrd="1" destOrd="0" presId="urn:microsoft.com/office/officeart/2008/layout/HalfCircleOrganizationChart"/>
    <dgm:cxn modelId="{47EE734C-19BB-4EE5-AC3A-F164F83E9920}" srcId="{712A96FD-4E0F-492D-B1C9-B5B20D0C755D}" destId="{D857124E-32F3-470E-B608-9316EDB2BD43}" srcOrd="0" destOrd="0" parTransId="{ACFD093A-B20B-4EA4-BF1B-701E572BAE11}" sibTransId="{FDCE921A-B699-4FC8-BEC3-16F7EAB7A41A}"/>
    <dgm:cxn modelId="{2DF20B7E-1438-45EF-8F64-05CEBB7DB15A}" type="presOf" srcId="{86A67122-5E36-49D3-8961-41D8ED8561FA}" destId="{DF87AD4B-5CB8-4893-BC75-2D88D2C9B194}" srcOrd="1" destOrd="0" presId="urn:microsoft.com/office/officeart/2008/layout/HalfCircleOrganizationChart"/>
    <dgm:cxn modelId="{1E24B3AD-9CFA-42FB-A4D3-2D937B74DD86}" srcId="{9357C22D-4FD0-458A-B652-6B8DA1BB45E0}" destId="{712A96FD-4E0F-492D-B1C9-B5B20D0C755D}" srcOrd="0" destOrd="0" parTransId="{4D306009-6A7F-43B5-9F40-1B39CA26D2DB}" sibTransId="{D3BAA316-4BF2-49B5-B6B0-B832DA2F723D}"/>
    <dgm:cxn modelId="{81EEAFB8-ADD6-46AE-A75D-AFFFB7D2C049}" type="presOf" srcId="{712A96FD-4E0F-492D-B1C9-B5B20D0C755D}" destId="{25076A51-FB28-4734-9996-5261F5327351}" srcOrd="0" destOrd="0" presId="urn:microsoft.com/office/officeart/2008/layout/HalfCircleOrganizationChart"/>
    <dgm:cxn modelId="{2035A8BC-03C9-40EF-93E8-8442E8E00FE8}" type="presOf" srcId="{4EFD74B6-D5C8-493B-AEEA-3763989DD58A}" destId="{7B3FF919-6A9A-45D8-BD58-BF325C6627FC}" srcOrd="0" destOrd="0" presId="urn:microsoft.com/office/officeart/2008/layout/HalfCircleOrganizationChart"/>
    <dgm:cxn modelId="{D2CE70C7-1BAF-4761-9D7A-B2239FBA75F6}" type="presOf" srcId="{9357C22D-4FD0-458A-B652-6B8DA1BB45E0}" destId="{61888017-C4CB-438C-915A-418FB0CEE66E}" srcOrd="0" destOrd="0" presId="urn:microsoft.com/office/officeart/2008/layout/HalfCircleOrganizationChart"/>
    <dgm:cxn modelId="{3B7D54EC-5A27-4FE6-A2B0-3708C0026DA2}" type="presOf" srcId="{86A67122-5E36-49D3-8961-41D8ED8561FA}" destId="{5B9E20EE-AB4C-40E8-950E-94996223BFA4}" srcOrd="0" destOrd="0" presId="urn:microsoft.com/office/officeart/2008/layout/HalfCircleOrganizationChart"/>
    <dgm:cxn modelId="{4F749CEF-4669-4040-87AE-594AFA1BDF67}" type="presOf" srcId="{F541E0E9-878D-496F-8409-F374D9F0E84F}" destId="{0FDE5786-BD23-415D-B4C2-19980B130D87}" srcOrd="0" destOrd="0" presId="urn:microsoft.com/office/officeart/2008/layout/HalfCircleOrganizationChart"/>
    <dgm:cxn modelId="{DD0C2509-C76A-4DBA-864E-516B6796ABFD}" type="presParOf" srcId="{61888017-C4CB-438C-915A-418FB0CEE66E}" destId="{9124C7E8-E2FA-4BF7-93A7-BB2596F96A93}" srcOrd="0" destOrd="0" presId="urn:microsoft.com/office/officeart/2008/layout/HalfCircleOrganizationChart"/>
    <dgm:cxn modelId="{EDECABCF-5C09-49A7-AB53-1759BF4C5CE3}" type="presParOf" srcId="{9124C7E8-E2FA-4BF7-93A7-BB2596F96A93}" destId="{E5C7B92E-3C9A-49C4-870F-D9E4589352D4}" srcOrd="0" destOrd="0" presId="urn:microsoft.com/office/officeart/2008/layout/HalfCircleOrganizationChart"/>
    <dgm:cxn modelId="{A3F2844F-EEEE-49CA-8144-7E9E84569E85}" type="presParOf" srcId="{E5C7B92E-3C9A-49C4-870F-D9E4589352D4}" destId="{25076A51-FB28-4734-9996-5261F5327351}" srcOrd="0" destOrd="0" presId="urn:microsoft.com/office/officeart/2008/layout/HalfCircleOrganizationChart"/>
    <dgm:cxn modelId="{98821E39-16FE-42D9-A6A5-030980F89CD9}" type="presParOf" srcId="{E5C7B92E-3C9A-49C4-870F-D9E4589352D4}" destId="{37FF3284-D692-4E02-A911-CB8BE9788BB5}" srcOrd="1" destOrd="0" presId="urn:microsoft.com/office/officeart/2008/layout/HalfCircleOrganizationChart"/>
    <dgm:cxn modelId="{12700371-6F5C-4572-9F81-4F344A4742E0}" type="presParOf" srcId="{E5C7B92E-3C9A-49C4-870F-D9E4589352D4}" destId="{FF780F29-0428-4B89-9A0F-F2792A879390}" srcOrd="2" destOrd="0" presId="urn:microsoft.com/office/officeart/2008/layout/HalfCircleOrganizationChart"/>
    <dgm:cxn modelId="{A2741B12-DB38-47FE-8F75-0E8DD920D4C3}" type="presParOf" srcId="{E5C7B92E-3C9A-49C4-870F-D9E4589352D4}" destId="{E7D25207-51E0-47BC-BAB6-376373741234}" srcOrd="3" destOrd="0" presId="urn:microsoft.com/office/officeart/2008/layout/HalfCircleOrganizationChart"/>
    <dgm:cxn modelId="{52BCA15E-271A-4749-8175-4FDEDC8E0DEB}" type="presParOf" srcId="{9124C7E8-E2FA-4BF7-93A7-BB2596F96A93}" destId="{F272B691-9245-4B83-A093-8775FDAB0C04}" srcOrd="1" destOrd="0" presId="urn:microsoft.com/office/officeart/2008/layout/HalfCircleOrganizationChart"/>
    <dgm:cxn modelId="{D6FB574F-DD07-42A3-87FA-318796C734BC}" type="presParOf" srcId="{F272B691-9245-4B83-A093-8775FDAB0C04}" destId="{912490B6-B4A1-4F03-87C9-6F32783F40CA}" srcOrd="0" destOrd="0" presId="urn:microsoft.com/office/officeart/2008/layout/HalfCircleOrganizationChart"/>
    <dgm:cxn modelId="{172B365F-58BE-456D-B924-4B0919A3ABC0}" type="presParOf" srcId="{F272B691-9245-4B83-A093-8775FDAB0C04}" destId="{3B739D6D-D290-48F9-864A-2A33F332CFED}" srcOrd="1" destOrd="0" presId="urn:microsoft.com/office/officeart/2008/layout/HalfCircleOrganizationChart"/>
    <dgm:cxn modelId="{B03BD75C-7E4B-445F-9EC2-E5337B5B2688}" type="presParOf" srcId="{3B739D6D-D290-48F9-864A-2A33F332CFED}" destId="{B3BCE316-4991-4ABF-A5B9-5394D72D9CF7}" srcOrd="0" destOrd="0" presId="urn:microsoft.com/office/officeart/2008/layout/HalfCircleOrganizationChart"/>
    <dgm:cxn modelId="{67C403FD-CE55-4DD5-9456-5E513CFD4931}" type="presParOf" srcId="{B3BCE316-4991-4ABF-A5B9-5394D72D9CF7}" destId="{BF2CCC56-ACC5-4A1F-A8A2-67235C6A4561}" srcOrd="0" destOrd="0" presId="urn:microsoft.com/office/officeart/2008/layout/HalfCircleOrganizationChart"/>
    <dgm:cxn modelId="{F439751B-31C3-4F56-8D67-0DC926C87485}" type="presParOf" srcId="{B3BCE316-4991-4ABF-A5B9-5394D72D9CF7}" destId="{E2088C8C-692F-4EE9-9D12-D4ACAEA98FA7}" srcOrd="1" destOrd="0" presId="urn:microsoft.com/office/officeart/2008/layout/HalfCircleOrganizationChart"/>
    <dgm:cxn modelId="{A1725F8D-63C3-4439-9929-19794A3ECE2C}" type="presParOf" srcId="{B3BCE316-4991-4ABF-A5B9-5394D72D9CF7}" destId="{63B2DDCA-CFC3-4AA4-B3B1-FF61AD2142D6}" srcOrd="2" destOrd="0" presId="urn:microsoft.com/office/officeart/2008/layout/HalfCircleOrganizationChart"/>
    <dgm:cxn modelId="{2886AD29-61FA-435F-B38F-E3010C30288F}" type="presParOf" srcId="{B3BCE316-4991-4ABF-A5B9-5394D72D9CF7}" destId="{6D01C37A-1BA1-41BE-ADD9-44E57EC85B9D}" srcOrd="3" destOrd="0" presId="urn:microsoft.com/office/officeart/2008/layout/HalfCircleOrganizationChart"/>
    <dgm:cxn modelId="{385F4DAD-7251-4C3A-AFF3-8E25A1D6E6BC}" type="presParOf" srcId="{3B739D6D-D290-48F9-864A-2A33F332CFED}" destId="{676F46E9-7EF8-47F6-AC73-0EDD9A5756A7}" srcOrd="1" destOrd="0" presId="urn:microsoft.com/office/officeart/2008/layout/HalfCircleOrganizationChart"/>
    <dgm:cxn modelId="{649A2018-7601-45B9-B2E2-7C36F03F0F74}" type="presParOf" srcId="{3B739D6D-D290-48F9-864A-2A33F332CFED}" destId="{96E29B3E-D514-4EBC-B2FD-6D68A265F2A3}" srcOrd="2" destOrd="0" presId="urn:microsoft.com/office/officeart/2008/layout/HalfCircleOrganizationChart"/>
    <dgm:cxn modelId="{1F7C8992-D90F-4267-B932-FDD25CABED4E}" type="presParOf" srcId="{F272B691-9245-4B83-A093-8775FDAB0C04}" destId="{0FDE5786-BD23-415D-B4C2-19980B130D87}" srcOrd="2" destOrd="0" presId="urn:microsoft.com/office/officeart/2008/layout/HalfCircleOrganizationChart"/>
    <dgm:cxn modelId="{94CCADAB-22C0-4FD1-B407-AD9818D4EDB2}" type="presParOf" srcId="{F272B691-9245-4B83-A093-8775FDAB0C04}" destId="{8FAF4A70-B114-40F4-B9B1-D8216E8C04AA}" srcOrd="3" destOrd="0" presId="urn:microsoft.com/office/officeart/2008/layout/HalfCircleOrganizationChart"/>
    <dgm:cxn modelId="{459AA5E4-84F6-4A11-995B-4ED53E2A6C6E}" type="presParOf" srcId="{8FAF4A70-B114-40F4-B9B1-D8216E8C04AA}" destId="{2FC322CB-D60B-470D-B6FA-1BFB7D83A0B3}" srcOrd="0" destOrd="0" presId="urn:microsoft.com/office/officeart/2008/layout/HalfCircleOrganizationChart"/>
    <dgm:cxn modelId="{4E549FD3-2A4B-424C-A2DB-8D296BEFDC0E}" type="presParOf" srcId="{2FC322CB-D60B-470D-B6FA-1BFB7D83A0B3}" destId="{5B9E20EE-AB4C-40E8-950E-94996223BFA4}" srcOrd="0" destOrd="0" presId="urn:microsoft.com/office/officeart/2008/layout/HalfCircleOrganizationChart"/>
    <dgm:cxn modelId="{575E7D4D-D14B-4D15-AE8A-41F143D9A3E5}" type="presParOf" srcId="{2FC322CB-D60B-470D-B6FA-1BFB7D83A0B3}" destId="{420314D4-B8D1-4F78-8338-A109297E1351}" srcOrd="1" destOrd="0" presId="urn:microsoft.com/office/officeart/2008/layout/HalfCircleOrganizationChart"/>
    <dgm:cxn modelId="{4FE134A1-44DC-4BF0-953E-00A77B9B8D58}" type="presParOf" srcId="{2FC322CB-D60B-470D-B6FA-1BFB7D83A0B3}" destId="{B6272313-9974-40E6-BFD9-5F0FB3A63801}" srcOrd="2" destOrd="0" presId="urn:microsoft.com/office/officeart/2008/layout/HalfCircleOrganizationChart"/>
    <dgm:cxn modelId="{9FC5BB9B-9AD1-41F2-BBF6-88D2D6D85723}" type="presParOf" srcId="{2FC322CB-D60B-470D-B6FA-1BFB7D83A0B3}" destId="{DF87AD4B-5CB8-4893-BC75-2D88D2C9B194}" srcOrd="3" destOrd="0" presId="urn:microsoft.com/office/officeart/2008/layout/HalfCircleOrganizationChart"/>
    <dgm:cxn modelId="{D6319DC6-3588-4F6D-9302-AB897FFE468F}" type="presParOf" srcId="{8FAF4A70-B114-40F4-B9B1-D8216E8C04AA}" destId="{A499A902-18F8-4964-A08D-E2ABE1A47A23}" srcOrd="1" destOrd="0" presId="urn:microsoft.com/office/officeart/2008/layout/HalfCircleOrganizationChart"/>
    <dgm:cxn modelId="{D0F5EB71-1562-40F6-AE69-20B50B74079D}" type="presParOf" srcId="{8FAF4A70-B114-40F4-B9B1-D8216E8C04AA}" destId="{38A5F3B4-79B1-4200-97E3-7F95829D3F38}" srcOrd="2" destOrd="0" presId="urn:microsoft.com/office/officeart/2008/layout/HalfCircleOrganizationChart"/>
    <dgm:cxn modelId="{E8477C38-99C2-4608-A5F3-1D641F1336F6}" type="presParOf" srcId="{F272B691-9245-4B83-A093-8775FDAB0C04}" destId="{7B3FF919-6A9A-45D8-BD58-BF325C6627FC}" srcOrd="4" destOrd="0" presId="urn:microsoft.com/office/officeart/2008/layout/HalfCircleOrganizationChart"/>
    <dgm:cxn modelId="{B13B7F40-22CF-420A-BEB0-9915035C704B}" type="presParOf" srcId="{F272B691-9245-4B83-A093-8775FDAB0C04}" destId="{89131F60-48DE-4312-BA6E-3ECB8CF73980}" srcOrd="5" destOrd="0" presId="urn:microsoft.com/office/officeart/2008/layout/HalfCircleOrganizationChart"/>
    <dgm:cxn modelId="{C724723D-FABE-4119-8B47-55D50ADAD477}" type="presParOf" srcId="{89131F60-48DE-4312-BA6E-3ECB8CF73980}" destId="{98550E5C-4608-4B5A-8E3D-4231DDD3CD17}" srcOrd="0" destOrd="0" presId="urn:microsoft.com/office/officeart/2008/layout/HalfCircleOrganizationChart"/>
    <dgm:cxn modelId="{7EAD0D7E-BFAC-47BC-9DC2-49F778A4D914}" type="presParOf" srcId="{98550E5C-4608-4B5A-8E3D-4231DDD3CD17}" destId="{C3356683-1177-409B-9BB1-3B614C027B68}" srcOrd="0" destOrd="0" presId="urn:microsoft.com/office/officeart/2008/layout/HalfCircleOrganizationChart"/>
    <dgm:cxn modelId="{C9CF1023-85C3-4D1E-822F-A6EE9182FEF7}" type="presParOf" srcId="{98550E5C-4608-4B5A-8E3D-4231DDD3CD17}" destId="{047C4692-19D3-4B6E-987C-3322CC3CD638}" srcOrd="1" destOrd="0" presId="urn:microsoft.com/office/officeart/2008/layout/HalfCircleOrganizationChart"/>
    <dgm:cxn modelId="{D11FE883-A5F9-4ED2-8235-5AF327721691}" type="presParOf" srcId="{98550E5C-4608-4B5A-8E3D-4231DDD3CD17}" destId="{81C8A3CB-BE1C-4662-AF75-CD99565BE514}" srcOrd="2" destOrd="0" presId="urn:microsoft.com/office/officeart/2008/layout/HalfCircleOrganizationChart"/>
    <dgm:cxn modelId="{9BABFED1-5C02-4F3E-B5F7-4B6C8296D61A}" type="presParOf" srcId="{98550E5C-4608-4B5A-8E3D-4231DDD3CD17}" destId="{7A40AE3F-63B6-44E9-8206-184ECF637FBB}" srcOrd="3" destOrd="0" presId="urn:microsoft.com/office/officeart/2008/layout/HalfCircleOrganizationChart"/>
    <dgm:cxn modelId="{EF11D118-8679-4D29-AE33-10062F407285}" type="presParOf" srcId="{89131F60-48DE-4312-BA6E-3ECB8CF73980}" destId="{BD9A9700-45FC-4CED-87A1-87471E55B76B}" srcOrd="1" destOrd="0" presId="urn:microsoft.com/office/officeart/2008/layout/HalfCircleOrganizationChart"/>
    <dgm:cxn modelId="{6A9C3BB3-7910-43A8-8959-426849A4804C}" type="presParOf" srcId="{89131F60-48DE-4312-BA6E-3ECB8CF73980}" destId="{CCDD3E49-0CB6-4D76-99BD-8ED9FEF19EC2}" srcOrd="2" destOrd="0" presId="urn:microsoft.com/office/officeart/2008/layout/HalfCircleOrganizationChart"/>
    <dgm:cxn modelId="{7933DE3B-09AC-4669-BBED-39F085FB422C}" type="presParOf" srcId="{9124C7E8-E2FA-4BF7-93A7-BB2596F96A93}" destId="{B20C3885-5718-4762-A172-D101BC2119AC}" srcOrd="2" destOrd="0" presId="urn:microsoft.com/office/officeart/2008/layout/HalfCircle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3FF919-6A9A-45D8-BD58-BF325C6627FC}">
      <dsp:nvSpPr>
        <dsp:cNvPr id="0" name=""/>
        <dsp:cNvSpPr/>
      </dsp:nvSpPr>
      <dsp:spPr>
        <a:xfrm>
          <a:off x="2848949" y="1438717"/>
          <a:ext cx="2015652" cy="349823"/>
        </a:xfrm>
        <a:custGeom>
          <a:avLst/>
          <a:gdLst/>
          <a:ahLst/>
          <a:cxnLst/>
          <a:rect l="0" t="0" r="0" b="0"/>
          <a:pathLst>
            <a:path>
              <a:moveTo>
                <a:pt x="0" y="0"/>
              </a:moveTo>
              <a:lnTo>
                <a:pt x="0" y="174911"/>
              </a:lnTo>
              <a:lnTo>
                <a:pt x="2015652" y="174911"/>
              </a:lnTo>
              <a:lnTo>
                <a:pt x="2015652" y="349823"/>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FDE5786-BD23-415D-B4C2-19980B130D87}">
      <dsp:nvSpPr>
        <dsp:cNvPr id="0" name=""/>
        <dsp:cNvSpPr/>
      </dsp:nvSpPr>
      <dsp:spPr>
        <a:xfrm>
          <a:off x="2803229" y="1438717"/>
          <a:ext cx="91440" cy="349823"/>
        </a:xfrm>
        <a:custGeom>
          <a:avLst/>
          <a:gdLst/>
          <a:ahLst/>
          <a:cxnLst/>
          <a:rect l="0" t="0" r="0" b="0"/>
          <a:pathLst>
            <a:path>
              <a:moveTo>
                <a:pt x="45720" y="0"/>
              </a:moveTo>
              <a:lnTo>
                <a:pt x="45720" y="349823"/>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12490B6-B4A1-4F03-87C9-6F32783F40CA}">
      <dsp:nvSpPr>
        <dsp:cNvPr id="0" name=""/>
        <dsp:cNvSpPr/>
      </dsp:nvSpPr>
      <dsp:spPr>
        <a:xfrm>
          <a:off x="833296" y="1438717"/>
          <a:ext cx="2015652" cy="349823"/>
        </a:xfrm>
        <a:custGeom>
          <a:avLst/>
          <a:gdLst/>
          <a:ahLst/>
          <a:cxnLst/>
          <a:rect l="0" t="0" r="0" b="0"/>
          <a:pathLst>
            <a:path>
              <a:moveTo>
                <a:pt x="2015652" y="0"/>
              </a:moveTo>
              <a:lnTo>
                <a:pt x="2015652" y="174911"/>
              </a:lnTo>
              <a:lnTo>
                <a:pt x="0" y="174911"/>
              </a:lnTo>
              <a:lnTo>
                <a:pt x="0" y="349823"/>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7FF3284-D692-4E02-A911-CB8BE9788BB5}">
      <dsp:nvSpPr>
        <dsp:cNvPr id="0" name=""/>
        <dsp:cNvSpPr/>
      </dsp:nvSpPr>
      <dsp:spPr>
        <a:xfrm>
          <a:off x="2432491" y="605803"/>
          <a:ext cx="832914" cy="832914"/>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F780F29-0428-4B89-9A0F-F2792A879390}">
      <dsp:nvSpPr>
        <dsp:cNvPr id="0" name=""/>
        <dsp:cNvSpPr/>
      </dsp:nvSpPr>
      <dsp:spPr>
        <a:xfrm>
          <a:off x="2432491" y="605803"/>
          <a:ext cx="832914" cy="832914"/>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5076A51-FB28-4734-9996-5261F5327351}">
      <dsp:nvSpPr>
        <dsp:cNvPr id="0" name=""/>
        <dsp:cNvSpPr/>
      </dsp:nvSpPr>
      <dsp:spPr>
        <a:xfrm>
          <a:off x="2016034" y="755727"/>
          <a:ext cx="1665828" cy="533065"/>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 sz="1900" kern="1200" dirty="0"/>
            <a:t>EDA</a:t>
          </a:r>
        </a:p>
      </dsp:txBody>
      <dsp:txXfrm>
        <a:off x="2016034" y="755727"/>
        <a:ext cx="1665828" cy="533065"/>
      </dsp:txXfrm>
    </dsp:sp>
    <dsp:sp modelId="{E2088C8C-692F-4EE9-9D12-D4ACAEA98FA7}">
      <dsp:nvSpPr>
        <dsp:cNvPr id="0" name=""/>
        <dsp:cNvSpPr/>
      </dsp:nvSpPr>
      <dsp:spPr>
        <a:xfrm>
          <a:off x="416839" y="1788541"/>
          <a:ext cx="832914" cy="832914"/>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3B2DDCA-CFC3-4AA4-B3B1-FF61AD2142D6}">
      <dsp:nvSpPr>
        <dsp:cNvPr id="0" name=""/>
        <dsp:cNvSpPr/>
      </dsp:nvSpPr>
      <dsp:spPr>
        <a:xfrm>
          <a:off x="416839" y="1788541"/>
          <a:ext cx="832914" cy="832914"/>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F2CCC56-ACC5-4A1F-A8A2-67235C6A4561}">
      <dsp:nvSpPr>
        <dsp:cNvPr id="0" name=""/>
        <dsp:cNvSpPr/>
      </dsp:nvSpPr>
      <dsp:spPr>
        <a:xfrm>
          <a:off x="382" y="1938466"/>
          <a:ext cx="1665828" cy="533065"/>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FR" sz="1900" b="1" i="0" kern="1200" dirty="0"/>
            <a:t>Univariate Analysis</a:t>
          </a:r>
          <a:endParaRPr lang="en" sz="1900" kern="1200" dirty="0"/>
        </a:p>
      </dsp:txBody>
      <dsp:txXfrm>
        <a:off x="382" y="1938466"/>
        <a:ext cx="1665828" cy="533065"/>
      </dsp:txXfrm>
    </dsp:sp>
    <dsp:sp modelId="{420314D4-B8D1-4F78-8338-A109297E1351}">
      <dsp:nvSpPr>
        <dsp:cNvPr id="0" name=""/>
        <dsp:cNvSpPr/>
      </dsp:nvSpPr>
      <dsp:spPr>
        <a:xfrm>
          <a:off x="2432491" y="1788541"/>
          <a:ext cx="832914" cy="832914"/>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6272313-9974-40E6-BFD9-5F0FB3A63801}">
      <dsp:nvSpPr>
        <dsp:cNvPr id="0" name=""/>
        <dsp:cNvSpPr/>
      </dsp:nvSpPr>
      <dsp:spPr>
        <a:xfrm>
          <a:off x="2432491" y="1788541"/>
          <a:ext cx="832914" cy="832914"/>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B9E20EE-AB4C-40E8-950E-94996223BFA4}">
      <dsp:nvSpPr>
        <dsp:cNvPr id="0" name=""/>
        <dsp:cNvSpPr/>
      </dsp:nvSpPr>
      <dsp:spPr>
        <a:xfrm>
          <a:off x="2016034" y="1938466"/>
          <a:ext cx="1665828" cy="533065"/>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FR" sz="1900" b="1" i="0" kern="1200" dirty="0"/>
            <a:t>Bivariate Analysis</a:t>
          </a:r>
          <a:endParaRPr lang="en" sz="1900" kern="1200" dirty="0"/>
        </a:p>
      </dsp:txBody>
      <dsp:txXfrm>
        <a:off x="2016034" y="1938466"/>
        <a:ext cx="1665828" cy="533065"/>
      </dsp:txXfrm>
    </dsp:sp>
    <dsp:sp modelId="{047C4692-19D3-4B6E-987C-3322CC3CD638}">
      <dsp:nvSpPr>
        <dsp:cNvPr id="0" name=""/>
        <dsp:cNvSpPr/>
      </dsp:nvSpPr>
      <dsp:spPr>
        <a:xfrm>
          <a:off x="4448144" y="1788541"/>
          <a:ext cx="832914" cy="832914"/>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1C8A3CB-BE1C-4662-AF75-CD99565BE514}">
      <dsp:nvSpPr>
        <dsp:cNvPr id="0" name=""/>
        <dsp:cNvSpPr/>
      </dsp:nvSpPr>
      <dsp:spPr>
        <a:xfrm>
          <a:off x="4448144" y="1788541"/>
          <a:ext cx="832914" cy="832914"/>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3356683-1177-409B-9BB1-3B614C027B68}">
      <dsp:nvSpPr>
        <dsp:cNvPr id="0" name=""/>
        <dsp:cNvSpPr/>
      </dsp:nvSpPr>
      <dsp:spPr>
        <a:xfrm>
          <a:off x="4031687" y="1938466"/>
          <a:ext cx="1665828" cy="533065"/>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FR" sz="1900" b="1" i="1" kern="1200" dirty="0"/>
            <a:t>Multivariate Analysis</a:t>
          </a:r>
          <a:endParaRPr lang="en" sz="1900" kern="1200" dirty="0"/>
        </a:p>
      </dsp:txBody>
      <dsp:txXfrm>
        <a:off x="4031687" y="1938466"/>
        <a:ext cx="1665828" cy="53306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986170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3877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sz="1800" b="0" i="0" dirty="0">
                <a:solidFill>
                  <a:srgbClr val="000000"/>
                </a:solidFill>
                <a:effectLst/>
                <a:latin typeface="NimbusRomNo9L-Regu"/>
              </a:rPr>
              <a:t>We applied the k-means algorithm to cluster participants based on their current status and level of study. The features were current status and level of study, and the target was the cluster label generated by the k-means algorithm. The optimal result of k-means was 6 clusters, and these clusters had different frequencies(see figure 13).</a:t>
            </a:r>
            <a:r>
              <a:rPr lang="en-US" dirty="0"/>
              <a:t> </a:t>
            </a:r>
            <a:br>
              <a:rPr lang="en-US" dirty="0"/>
            </a:br>
            <a:endParaRPr lang="en" dirty="0"/>
          </a:p>
        </p:txBody>
      </p:sp>
    </p:spTree>
    <p:extLst>
      <p:ext uri="{BB962C8B-B14F-4D97-AF65-F5344CB8AC3E}">
        <p14:creationId xmlns:p14="http://schemas.microsoft.com/office/powerpoint/2010/main" val="789944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a:t>Notre</a:t>
            </a:r>
            <a:r>
              <a:rPr lang="fr-FR" baseline="0" dirty="0"/>
              <a:t> présentation touche a sa fin je vous remercie pour votre attention vos remarques et questions sont les bienvenues</a:t>
            </a:r>
            <a:endParaRPr lang="fr-FR"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F5B449D-74CE-4F1E-9C2A-E7AD1C9D90E6}" type="slidenum">
              <a:rPr lang="fr-FR" smtClean="0"/>
              <a:pPr/>
              <a:t>18</a:t>
            </a:fld>
            <a:endParaRPr lang="fr-FR"/>
          </a:p>
        </p:txBody>
      </p:sp>
    </p:spTree>
    <p:extLst>
      <p:ext uri="{BB962C8B-B14F-4D97-AF65-F5344CB8AC3E}">
        <p14:creationId xmlns:p14="http://schemas.microsoft.com/office/powerpoint/2010/main" val="1746279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9026751953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9026751953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062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 yeah, let's start. Traffic </a:t>
            </a:r>
            <a:r>
              <a:rPr lang="en-US" dirty="0" err="1"/>
              <a:t>Traffic</a:t>
            </a:r>
            <a:r>
              <a:rPr lang="en-US" dirty="0"/>
              <a:t> prediction is a quite well-known topic. Research on traffic prediction started more than 50 years ago. We can try to predict traffic in the short term, so try to predict what may happen in 10 or 15 minutes ahead, or we can try to do long-term traffic prediction, so predict what may be the state of traffic next day or next week at the same time of day, for example.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we can try to predict traffic congestion, so traffic flow number of cars driving through a given road segment. We can also try to predict travel times. So travel times is something which is predicted, for example, by Google service when we want to find optimal routes, then each time Google not only analyzes current traffic data and historical traffic data, but also try to forecast short-term travel times. So usually good tools to make such traffic predictions are Recurrent Neural Networks, LSTMs or GRU. There are a lot of research papers on this topic, and it is indeed a very interesting topic.</a:t>
            </a:r>
            <a:endParaRPr lang="en" dirty="0"/>
          </a:p>
          <a:p>
            <a:endParaRPr lang="fr-FR" dirty="0"/>
          </a:p>
        </p:txBody>
      </p:sp>
    </p:spTree>
    <p:extLst>
      <p:ext uri="{BB962C8B-B14F-4D97-AF65-F5344CB8AC3E}">
        <p14:creationId xmlns:p14="http://schemas.microsoft.com/office/powerpoint/2010/main" val="2570302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So right now, thousands of drivers in Warsaw stay in traffic jams, losing, wasting time, money.0:00:43And it is estimated that drivers in seven largest Polish cities lose yearly almost 4 billion Polish zloty because of traffic jams. Also, more than 1 million people each year die in car accidents and about 20 million are wounded.</a:t>
            </a:r>
            <a:endParaRPr lang="fr-FR" dirty="0"/>
          </a:p>
        </p:txBody>
      </p:sp>
    </p:spTree>
    <p:extLst>
      <p:ext uri="{BB962C8B-B14F-4D97-AF65-F5344CB8AC3E}">
        <p14:creationId xmlns:p14="http://schemas.microsoft.com/office/powerpoint/2010/main" val="1663368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670859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9"/>
        <p:cNvGrpSpPr/>
        <p:nvPr/>
      </p:nvGrpSpPr>
      <p:grpSpPr>
        <a:xfrm>
          <a:off x="0" y="0"/>
          <a:ext cx="0" cy="0"/>
          <a:chOff x="0" y="0"/>
          <a:chExt cx="0" cy="0"/>
        </a:xfrm>
      </p:grpSpPr>
      <p:sp>
        <p:nvSpPr>
          <p:cNvPr id="2730" name="Google Shape;2730;g92a1ad2113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1" name="Google Shape;2731;g92a1ad2113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2214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sz="1800" b="0" i="0" dirty="0">
                <a:solidFill>
                  <a:srgbClr val="000000"/>
                </a:solidFill>
                <a:effectLst/>
                <a:latin typeface="NimbusRomNo9L-Regu"/>
              </a:rPr>
              <a:t>We applied the k-means algorithm to cluster participants based on their current status and level of study. The features were current status and level of study, and the target was the cluster label generated by the k-means algorithm. The optimal result of k-means was 6 clusters, and these clusters had different frequencies(see figure 13).</a:t>
            </a:r>
            <a:r>
              <a:rPr lang="en-US" dirty="0"/>
              <a:t> </a:t>
            </a:r>
            <a:br>
              <a:rPr lang="en-US" dirty="0"/>
            </a:br>
            <a:endParaRPr lang="en" dirty="0"/>
          </a:p>
        </p:txBody>
      </p:sp>
    </p:spTree>
    <p:extLst>
      <p:ext uri="{BB962C8B-B14F-4D97-AF65-F5344CB8AC3E}">
        <p14:creationId xmlns:p14="http://schemas.microsoft.com/office/powerpoint/2010/main" val="983093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sz="1800" b="0" i="0" dirty="0">
                <a:solidFill>
                  <a:srgbClr val="000000"/>
                </a:solidFill>
                <a:effectLst/>
                <a:latin typeface="NimbusRomNo9L-Regu"/>
              </a:rPr>
              <a:t>We applied the k-means algorithm to cluster participants based on their current status and level of study. The features were current status and level of study, and the target was the cluster label generated by the k-means algorithm. The optimal result of k-means was 6 clusters, and these clusters had different frequencies(see figure 13).</a:t>
            </a:r>
            <a:r>
              <a:rPr lang="en-US" dirty="0"/>
              <a:t> </a:t>
            </a:r>
            <a:br>
              <a:rPr lang="en-US" dirty="0"/>
            </a:br>
            <a:endParaRPr lang="en" dirty="0"/>
          </a:p>
        </p:txBody>
      </p:sp>
    </p:spTree>
    <p:extLst>
      <p:ext uri="{BB962C8B-B14F-4D97-AF65-F5344CB8AC3E}">
        <p14:creationId xmlns:p14="http://schemas.microsoft.com/office/powerpoint/2010/main" val="1478929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sz="1800" b="0" i="0" dirty="0">
                <a:solidFill>
                  <a:srgbClr val="000000"/>
                </a:solidFill>
                <a:effectLst/>
                <a:latin typeface="NimbusRomNo9L-Regu"/>
              </a:rPr>
              <a:t>We applied the k-means algorithm to cluster participants based on their current status and level of study. The features were current status and level of study, and the target was the cluster label generated by the k-means algorithm. The optimal result of k-means was 6 clusters, and these clusters had different frequencies(see figure 13).</a:t>
            </a:r>
            <a:r>
              <a:rPr lang="en-US" dirty="0"/>
              <a:t> </a:t>
            </a:r>
            <a:br>
              <a:rPr lang="en-US" dirty="0"/>
            </a:br>
            <a:endParaRPr lang="en" dirty="0"/>
          </a:p>
        </p:txBody>
      </p:sp>
    </p:spTree>
    <p:extLst>
      <p:ext uri="{BB962C8B-B14F-4D97-AF65-F5344CB8AC3E}">
        <p14:creationId xmlns:p14="http://schemas.microsoft.com/office/powerpoint/2010/main" val="3385114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and body 3">
  <p:cSld name="Title and body 3">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154096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6" r:id="rId5"/>
    <p:sldLayoutId id="2147483657" r:id="rId6"/>
    <p:sldLayoutId id="2147483658" r:id="rId7"/>
    <p:sldLayoutId id="2147483664"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bin"/><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6.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ZoneTexte 1"/>
          <p:cNvSpPr txBox="1"/>
          <p:nvPr/>
        </p:nvSpPr>
        <p:spPr>
          <a:xfrm>
            <a:off x="3800992" y="1268470"/>
            <a:ext cx="5605670" cy="2554545"/>
          </a:xfrm>
          <a:prstGeom prst="rect">
            <a:avLst/>
          </a:prstGeom>
          <a:noFill/>
        </p:spPr>
        <p:txBody>
          <a:bodyPr wrap="square" rtlCol="0">
            <a:spAutoFit/>
          </a:bodyPr>
          <a:lstStyle/>
          <a:p>
            <a:pPr algn="ctr"/>
            <a:r>
              <a:rPr lang="en-US" sz="2800" b="1" dirty="0">
                <a:ln w="9525">
                  <a:solidFill>
                    <a:schemeClr val="bg1"/>
                  </a:solidFill>
                  <a:prstDash val="solid"/>
                </a:ln>
                <a:solidFill>
                  <a:schemeClr val="tx1"/>
                </a:solidFill>
                <a:latin typeface="Arial Rounded MT Bold" panose="020F0704030504030204" pitchFamily="34" charset="0"/>
                <a:ea typeface="Audiowide"/>
                <a:cs typeface="Audiowide"/>
                <a:sym typeface="Audiowide"/>
              </a:rPr>
              <a:t>Exploratory Data Analysis Techniques for Traffic Flow Prediction: </a:t>
            </a:r>
            <a:r>
              <a:rPr lang="en-US" sz="2800" b="1" dirty="0">
                <a:ln w="9525">
                  <a:solidFill>
                    <a:schemeClr val="bg1"/>
                  </a:solidFill>
                  <a:prstDash val="solid"/>
                </a:ln>
                <a:solidFill>
                  <a:srgbClr val="FF0000"/>
                </a:solidFill>
                <a:latin typeface="Arial Rounded MT Bold" panose="020F0704030504030204" pitchFamily="34" charset="0"/>
                <a:ea typeface="Audiowide"/>
                <a:cs typeface="Audiowide"/>
                <a:sym typeface="Audiowide"/>
              </a:rPr>
              <a:t>Univariate</a:t>
            </a:r>
            <a:r>
              <a:rPr lang="en-US" sz="2800" b="1" dirty="0">
                <a:ln w="9525">
                  <a:solidFill>
                    <a:schemeClr val="bg1"/>
                  </a:solidFill>
                  <a:prstDash val="solid"/>
                </a:ln>
                <a:solidFill>
                  <a:schemeClr val="tx1"/>
                </a:solidFill>
                <a:latin typeface="Arial Rounded MT Bold" panose="020F0704030504030204" pitchFamily="34" charset="0"/>
                <a:ea typeface="Audiowide"/>
                <a:cs typeface="Audiowide"/>
                <a:sym typeface="Audiowide"/>
              </a:rPr>
              <a:t>, </a:t>
            </a:r>
            <a:r>
              <a:rPr lang="en-US" sz="2800" b="1" dirty="0">
                <a:ln w="9525">
                  <a:solidFill>
                    <a:schemeClr val="bg1"/>
                  </a:solidFill>
                  <a:prstDash val="solid"/>
                </a:ln>
                <a:solidFill>
                  <a:srgbClr val="00B050"/>
                </a:solidFill>
                <a:latin typeface="Arial Rounded MT Bold" panose="020F0704030504030204" pitchFamily="34" charset="0"/>
                <a:ea typeface="Audiowide"/>
                <a:cs typeface="Audiowide"/>
                <a:sym typeface="Audiowide"/>
              </a:rPr>
              <a:t>Bivariate</a:t>
            </a:r>
            <a:r>
              <a:rPr lang="en-US" sz="2800" b="1" dirty="0">
                <a:ln w="9525">
                  <a:solidFill>
                    <a:schemeClr val="bg1"/>
                  </a:solidFill>
                  <a:prstDash val="solid"/>
                </a:ln>
                <a:solidFill>
                  <a:schemeClr val="tx1"/>
                </a:solidFill>
                <a:latin typeface="Arial Rounded MT Bold" panose="020F0704030504030204" pitchFamily="34" charset="0"/>
                <a:ea typeface="Audiowide"/>
                <a:cs typeface="Audiowide"/>
                <a:sym typeface="Audiowide"/>
              </a:rPr>
              <a:t>, and </a:t>
            </a:r>
            <a:r>
              <a:rPr lang="en-US" sz="2800" b="1" dirty="0">
                <a:ln w="9525">
                  <a:solidFill>
                    <a:schemeClr val="bg1"/>
                  </a:solidFill>
                  <a:prstDash val="solid"/>
                </a:ln>
                <a:solidFill>
                  <a:schemeClr val="accent4"/>
                </a:solidFill>
                <a:latin typeface="Arial Rounded MT Bold" panose="020F0704030504030204" pitchFamily="34" charset="0"/>
                <a:ea typeface="Audiowide"/>
                <a:cs typeface="Audiowide"/>
                <a:sym typeface="Audiowide"/>
              </a:rPr>
              <a:t>Multivariate</a:t>
            </a:r>
            <a:r>
              <a:rPr lang="en-US" sz="2800" b="1" dirty="0">
                <a:ln w="9525">
                  <a:solidFill>
                    <a:schemeClr val="bg1"/>
                  </a:solidFill>
                  <a:prstDash val="solid"/>
                </a:ln>
                <a:solidFill>
                  <a:schemeClr val="tx1"/>
                </a:solidFill>
                <a:latin typeface="Arial Rounded MT Bold" panose="020F0704030504030204" pitchFamily="34" charset="0"/>
                <a:ea typeface="Audiowide"/>
                <a:cs typeface="Audiowide"/>
                <a:sym typeface="Audiowide"/>
              </a:rPr>
              <a:t> Approaches</a:t>
            </a:r>
            <a:br>
              <a:rPr lang="en-US" sz="2000" dirty="0">
                <a:latin typeface="+mn-lt"/>
              </a:rPr>
            </a:br>
            <a:endParaRPr lang="fr-FR" sz="2000" dirty="0">
              <a:solidFill>
                <a:schemeClr val="accent1"/>
              </a:solidFill>
              <a:latin typeface="+mn-lt"/>
              <a:cs typeface="Times New Roman" panose="02020603050405020304" pitchFamily="18" charset="0"/>
            </a:endParaRPr>
          </a:p>
        </p:txBody>
      </p:sp>
      <p:sp>
        <p:nvSpPr>
          <p:cNvPr id="17" name="ZoneTexte 16"/>
          <p:cNvSpPr txBox="1"/>
          <p:nvPr/>
        </p:nvSpPr>
        <p:spPr>
          <a:xfrm>
            <a:off x="398686" y="4068848"/>
            <a:ext cx="3595220" cy="954107"/>
          </a:xfrm>
          <a:prstGeom prst="rect">
            <a:avLst/>
          </a:prstGeom>
          <a:noFill/>
        </p:spPr>
        <p:txBody>
          <a:bodyPr wrap="square" rtlCol="0">
            <a:spAutoFit/>
          </a:bodyPr>
          <a:lstStyle/>
          <a:p>
            <a:pPr lvl="0">
              <a:buClr>
                <a:schemeClr val="dk1"/>
              </a:buClr>
              <a:buSzPts val="1100"/>
            </a:pPr>
            <a:r>
              <a:rPr lang="en-GB" sz="2000" dirty="0">
                <a:solidFill>
                  <a:srgbClr val="00B0F0"/>
                </a:solidFill>
                <a:latin typeface="Times New Roman" panose="02020603050405020304" pitchFamily="18" charset="0"/>
                <a:cs typeface="Times New Roman" panose="02020603050405020304" pitchFamily="18" charset="0"/>
              </a:rPr>
              <a:t>Realized by :</a:t>
            </a:r>
          </a:p>
          <a:p>
            <a:pPr marL="533400" lvl="0" indent="-285750">
              <a:buClr>
                <a:schemeClr val="dk1"/>
              </a:buClr>
              <a:buSzPts val="1100"/>
              <a:buFont typeface="Wingdings" panose="05000000000000000000" pitchFamily="2" charset="2"/>
              <a:buChar char="ü"/>
            </a:pPr>
            <a:r>
              <a:rPr lang="en-GB" sz="1800" dirty="0">
                <a:solidFill>
                  <a:schemeClr val="tx1"/>
                </a:solidFill>
                <a:latin typeface="Times New Roman" panose="02020603050405020304" pitchFamily="18" charset="0"/>
                <a:cs typeface="Times New Roman" panose="02020603050405020304" pitchFamily="18" charset="0"/>
              </a:rPr>
              <a:t>AQACHTOUL ABDERRHAMNAE</a:t>
            </a:r>
          </a:p>
        </p:txBody>
      </p:sp>
      <p:sp>
        <p:nvSpPr>
          <p:cNvPr id="18" name="ZoneTexte 17"/>
          <p:cNvSpPr txBox="1"/>
          <p:nvPr/>
        </p:nvSpPr>
        <p:spPr>
          <a:xfrm>
            <a:off x="6313066" y="4250948"/>
            <a:ext cx="4196186" cy="677108"/>
          </a:xfrm>
          <a:prstGeom prst="rect">
            <a:avLst/>
          </a:prstGeom>
          <a:noFill/>
        </p:spPr>
        <p:txBody>
          <a:bodyPr wrap="square" rtlCol="0">
            <a:spAutoFit/>
          </a:bodyPr>
          <a:lstStyle/>
          <a:p>
            <a:pPr>
              <a:buClr>
                <a:schemeClr val="dk1"/>
              </a:buClr>
              <a:buSzPts val="1100"/>
            </a:pPr>
            <a:r>
              <a:rPr lang="fr-FR" sz="2000" b="1" dirty="0" err="1">
                <a:solidFill>
                  <a:srgbClr val="6699FF"/>
                </a:solidFill>
                <a:latin typeface="Times New Roman" panose="02020603050405020304" pitchFamily="18" charset="0"/>
                <a:cs typeface="Times New Roman" panose="02020603050405020304" pitchFamily="18" charset="0"/>
              </a:rPr>
              <a:t>Responsible</a:t>
            </a:r>
            <a:r>
              <a:rPr lang="en-GB" sz="2000" b="1" dirty="0">
                <a:solidFill>
                  <a:srgbClr val="6699FF"/>
                </a:solidFill>
                <a:latin typeface="Times New Roman" panose="02020603050405020304" pitchFamily="18" charset="0"/>
                <a:cs typeface="Times New Roman" panose="02020603050405020304" pitchFamily="18" charset="0"/>
              </a:rPr>
              <a:t> :</a:t>
            </a:r>
          </a:p>
          <a:p>
            <a:pPr>
              <a:buClr>
                <a:schemeClr val="dk1"/>
              </a:buClr>
              <a:buSzPts val="1100"/>
            </a:pPr>
            <a:r>
              <a:rPr lang="en-GB" sz="1800" b="1" dirty="0">
                <a:solidFill>
                  <a:schemeClr val="accent4">
                    <a:lumMod val="75000"/>
                  </a:schemeClr>
                </a:solidFill>
                <a:latin typeface="Times New Roman" panose="02020603050405020304" pitchFamily="18" charset="0"/>
                <a:cs typeface="Times New Roman" panose="02020603050405020304" pitchFamily="18" charset="0"/>
              </a:rPr>
              <a:t>     </a:t>
            </a:r>
            <a:r>
              <a:rPr lang="en-GB" sz="1800" b="1" dirty="0">
                <a:solidFill>
                  <a:schemeClr val="tx1"/>
                </a:solidFill>
                <a:latin typeface="Times New Roman" panose="02020603050405020304" pitchFamily="18" charset="0"/>
                <a:cs typeface="Times New Roman" panose="02020603050405020304" pitchFamily="18" charset="0"/>
              </a:rPr>
              <a:t>Pr.</a:t>
            </a:r>
            <a:r>
              <a:rPr lang="fr-FR" sz="1800" b="1" dirty="0">
                <a:solidFill>
                  <a:srgbClr val="6699FF"/>
                </a:solidFill>
                <a:latin typeface="Times New Roman" panose="02020603050405020304" pitchFamily="18" charset="0"/>
                <a:cs typeface="Times New Roman" panose="02020603050405020304" pitchFamily="18" charset="0"/>
              </a:rPr>
              <a:t> </a:t>
            </a:r>
            <a:r>
              <a:rPr lang="fr-FR" sz="1800" b="1" dirty="0" err="1">
                <a:solidFill>
                  <a:schemeClr val="tx1"/>
                </a:solidFill>
                <a:latin typeface="Times New Roman" panose="02020603050405020304" pitchFamily="18" charset="0"/>
                <a:cs typeface="Times New Roman" panose="02020603050405020304" pitchFamily="18" charset="0"/>
              </a:rPr>
              <a:t>Sabiri</a:t>
            </a:r>
            <a:r>
              <a:rPr lang="fr-FR" sz="1800" b="1" dirty="0">
                <a:solidFill>
                  <a:schemeClr val="tx1"/>
                </a:solidFill>
                <a:latin typeface="Times New Roman" panose="02020603050405020304" pitchFamily="18" charset="0"/>
                <a:cs typeface="Times New Roman" panose="02020603050405020304" pitchFamily="18" charset="0"/>
              </a:rPr>
              <a:t> Mohamed</a:t>
            </a:r>
            <a:endParaRPr lang="fr-FR" dirty="0">
              <a:solidFill>
                <a:schemeClr val="tx1"/>
              </a:solidFill>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10" y="1268470"/>
            <a:ext cx="3741357" cy="24195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F269239B-9265-4300-B992-4915A47B089E}"/>
              </a:ext>
            </a:extLst>
          </p:cNvPr>
          <p:cNvPicPr>
            <a:picLocks noChangeAspect="1"/>
          </p:cNvPicPr>
          <p:nvPr/>
        </p:nvPicPr>
        <p:blipFill>
          <a:blip r:embed="rId4"/>
          <a:stretch>
            <a:fillRect/>
          </a:stretch>
        </p:blipFill>
        <p:spPr>
          <a:xfrm>
            <a:off x="-268636" y="-542878"/>
            <a:ext cx="3868814" cy="2328136"/>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80">
                                          <p:stCondLst>
                                            <p:cond delay="0"/>
                                          </p:stCondLst>
                                        </p:cTn>
                                        <p:tgtEl>
                                          <p:spTgt spid="17"/>
                                        </p:tgtEl>
                                      </p:cBhvr>
                                    </p:animEffect>
                                    <p:anim calcmode="lin" valueType="num">
                                      <p:cBhvr>
                                        <p:cTn id="25"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0" dur="26">
                                          <p:stCondLst>
                                            <p:cond delay="650"/>
                                          </p:stCondLst>
                                        </p:cTn>
                                        <p:tgtEl>
                                          <p:spTgt spid="17"/>
                                        </p:tgtEl>
                                      </p:cBhvr>
                                      <p:to x="100000" y="60000"/>
                                    </p:animScale>
                                    <p:animScale>
                                      <p:cBhvr>
                                        <p:cTn id="31" dur="166" decel="50000">
                                          <p:stCondLst>
                                            <p:cond delay="676"/>
                                          </p:stCondLst>
                                        </p:cTn>
                                        <p:tgtEl>
                                          <p:spTgt spid="17"/>
                                        </p:tgtEl>
                                      </p:cBhvr>
                                      <p:to x="100000" y="100000"/>
                                    </p:animScale>
                                    <p:animScale>
                                      <p:cBhvr>
                                        <p:cTn id="32" dur="26">
                                          <p:stCondLst>
                                            <p:cond delay="1312"/>
                                          </p:stCondLst>
                                        </p:cTn>
                                        <p:tgtEl>
                                          <p:spTgt spid="17"/>
                                        </p:tgtEl>
                                      </p:cBhvr>
                                      <p:to x="100000" y="80000"/>
                                    </p:animScale>
                                    <p:animScale>
                                      <p:cBhvr>
                                        <p:cTn id="33" dur="166" decel="50000">
                                          <p:stCondLst>
                                            <p:cond delay="1338"/>
                                          </p:stCondLst>
                                        </p:cTn>
                                        <p:tgtEl>
                                          <p:spTgt spid="17"/>
                                        </p:tgtEl>
                                      </p:cBhvr>
                                      <p:to x="100000" y="100000"/>
                                    </p:animScale>
                                    <p:animScale>
                                      <p:cBhvr>
                                        <p:cTn id="34" dur="26">
                                          <p:stCondLst>
                                            <p:cond delay="1642"/>
                                          </p:stCondLst>
                                        </p:cTn>
                                        <p:tgtEl>
                                          <p:spTgt spid="17"/>
                                        </p:tgtEl>
                                      </p:cBhvr>
                                      <p:to x="100000" y="90000"/>
                                    </p:animScale>
                                    <p:animScale>
                                      <p:cBhvr>
                                        <p:cTn id="35" dur="166" decel="50000">
                                          <p:stCondLst>
                                            <p:cond delay="1668"/>
                                          </p:stCondLst>
                                        </p:cTn>
                                        <p:tgtEl>
                                          <p:spTgt spid="17"/>
                                        </p:tgtEl>
                                      </p:cBhvr>
                                      <p:to x="100000" y="100000"/>
                                    </p:animScale>
                                    <p:animScale>
                                      <p:cBhvr>
                                        <p:cTn id="36" dur="26">
                                          <p:stCondLst>
                                            <p:cond delay="1808"/>
                                          </p:stCondLst>
                                        </p:cTn>
                                        <p:tgtEl>
                                          <p:spTgt spid="17"/>
                                        </p:tgtEl>
                                      </p:cBhvr>
                                      <p:to x="100000" y="95000"/>
                                    </p:animScale>
                                    <p:animScale>
                                      <p:cBhvr>
                                        <p:cTn id="37" dur="166" decel="50000">
                                          <p:stCondLst>
                                            <p:cond delay="1834"/>
                                          </p:stCondLst>
                                        </p:cTn>
                                        <p:tgtEl>
                                          <p:spTgt spid="17"/>
                                        </p:tgtEl>
                                      </p:cBhvr>
                                      <p:to x="100000" y="100000"/>
                                    </p:animScale>
                                  </p:childTnLst>
                                </p:cTn>
                              </p:par>
                            </p:childTnLst>
                          </p:cTn>
                        </p:par>
                        <p:par>
                          <p:cTn id="38" fill="hold">
                            <p:stCondLst>
                              <p:cond delay="4000"/>
                            </p:stCondLst>
                            <p:childTnLst>
                              <p:par>
                                <p:cTn id="39" presetID="26"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down)">
                                      <p:cBhvr>
                                        <p:cTn id="41" dur="580">
                                          <p:stCondLst>
                                            <p:cond delay="0"/>
                                          </p:stCondLst>
                                        </p:cTn>
                                        <p:tgtEl>
                                          <p:spTgt spid="18"/>
                                        </p:tgtEl>
                                      </p:cBhvr>
                                    </p:animEffect>
                                    <p:anim calcmode="lin" valueType="num">
                                      <p:cBhvr>
                                        <p:cTn id="42"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47" dur="26">
                                          <p:stCondLst>
                                            <p:cond delay="650"/>
                                          </p:stCondLst>
                                        </p:cTn>
                                        <p:tgtEl>
                                          <p:spTgt spid="18"/>
                                        </p:tgtEl>
                                      </p:cBhvr>
                                      <p:to x="100000" y="60000"/>
                                    </p:animScale>
                                    <p:animScale>
                                      <p:cBhvr>
                                        <p:cTn id="48" dur="166" decel="50000">
                                          <p:stCondLst>
                                            <p:cond delay="676"/>
                                          </p:stCondLst>
                                        </p:cTn>
                                        <p:tgtEl>
                                          <p:spTgt spid="18"/>
                                        </p:tgtEl>
                                      </p:cBhvr>
                                      <p:to x="100000" y="100000"/>
                                    </p:animScale>
                                    <p:animScale>
                                      <p:cBhvr>
                                        <p:cTn id="49" dur="26">
                                          <p:stCondLst>
                                            <p:cond delay="1312"/>
                                          </p:stCondLst>
                                        </p:cTn>
                                        <p:tgtEl>
                                          <p:spTgt spid="18"/>
                                        </p:tgtEl>
                                      </p:cBhvr>
                                      <p:to x="100000" y="80000"/>
                                    </p:animScale>
                                    <p:animScale>
                                      <p:cBhvr>
                                        <p:cTn id="50" dur="166" decel="50000">
                                          <p:stCondLst>
                                            <p:cond delay="1338"/>
                                          </p:stCondLst>
                                        </p:cTn>
                                        <p:tgtEl>
                                          <p:spTgt spid="18"/>
                                        </p:tgtEl>
                                      </p:cBhvr>
                                      <p:to x="100000" y="100000"/>
                                    </p:animScale>
                                    <p:animScale>
                                      <p:cBhvr>
                                        <p:cTn id="51" dur="26">
                                          <p:stCondLst>
                                            <p:cond delay="1642"/>
                                          </p:stCondLst>
                                        </p:cTn>
                                        <p:tgtEl>
                                          <p:spTgt spid="18"/>
                                        </p:tgtEl>
                                      </p:cBhvr>
                                      <p:to x="100000" y="90000"/>
                                    </p:animScale>
                                    <p:animScale>
                                      <p:cBhvr>
                                        <p:cTn id="52" dur="166" decel="50000">
                                          <p:stCondLst>
                                            <p:cond delay="1668"/>
                                          </p:stCondLst>
                                        </p:cTn>
                                        <p:tgtEl>
                                          <p:spTgt spid="18"/>
                                        </p:tgtEl>
                                      </p:cBhvr>
                                      <p:to x="100000" y="100000"/>
                                    </p:animScale>
                                    <p:animScale>
                                      <p:cBhvr>
                                        <p:cTn id="53" dur="26">
                                          <p:stCondLst>
                                            <p:cond delay="1808"/>
                                          </p:stCondLst>
                                        </p:cTn>
                                        <p:tgtEl>
                                          <p:spTgt spid="18"/>
                                        </p:tgtEl>
                                      </p:cBhvr>
                                      <p:to x="100000" y="95000"/>
                                    </p:animScale>
                                    <p:animScale>
                                      <p:cBhvr>
                                        <p:cTn id="54" dur="166" decel="50000">
                                          <p:stCondLst>
                                            <p:cond delay="1834"/>
                                          </p:stCondLst>
                                        </p:cTn>
                                        <p:tgtEl>
                                          <p:spTgt spid="18"/>
                                        </p:tgtEl>
                                      </p:cBhvr>
                                      <p:to x="100000" y="100000"/>
                                    </p:animScale>
                                  </p:childTnLst>
                                </p:cTn>
                              </p:par>
                            </p:childTnLst>
                          </p:cTn>
                        </p:par>
                        <p:par>
                          <p:cTn id="55" fill="hold">
                            <p:stCondLst>
                              <p:cond delay="6000"/>
                            </p:stCondLst>
                            <p:childTnLst>
                              <p:par>
                                <p:cTn id="56" presetID="10" presetClass="entr" presetSubtype="0" fill="hold" nodeType="after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childTnLst>
                          </p:cTn>
                        </p:par>
                        <p:par>
                          <p:cTn id="59" fill="hold">
                            <p:stCondLst>
                              <p:cond delay="6500"/>
                            </p:stCondLst>
                            <p:childTnLst>
                              <p:par>
                                <p:cTn id="60" presetID="42" presetClass="entr" presetSubtype="0" fill="hold" nodeType="after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1000"/>
                                        <p:tgtEl>
                                          <p:spTgt spid="7"/>
                                        </p:tgtEl>
                                      </p:cBhvr>
                                    </p:animEffect>
                                    <p:anim calcmode="lin" valueType="num">
                                      <p:cBhvr>
                                        <p:cTn id="63" dur="1000" fill="hold"/>
                                        <p:tgtEl>
                                          <p:spTgt spid="7"/>
                                        </p:tgtEl>
                                        <p:attrNameLst>
                                          <p:attrName>ppt_x</p:attrName>
                                        </p:attrNameLst>
                                      </p:cBhvr>
                                      <p:tavLst>
                                        <p:tav tm="0">
                                          <p:val>
                                            <p:strVal val="#ppt_x"/>
                                          </p:val>
                                        </p:tav>
                                        <p:tav tm="100000">
                                          <p:val>
                                            <p:strVal val="#ppt_x"/>
                                          </p:val>
                                        </p:tav>
                                      </p:tavLst>
                                    </p:anim>
                                    <p:anim calcmode="lin" valueType="num">
                                      <p:cBhvr>
                                        <p:cTn id="6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17361" y="173075"/>
            <a:ext cx="4087500" cy="576000"/>
          </a:xfrm>
        </p:spPr>
        <p:txBody>
          <a:bodyPr/>
          <a:lstStyle/>
          <a:p>
            <a:r>
              <a:rPr lang="en-US" sz="3600" b="1" dirty="0">
                <a:ln w="0"/>
                <a:solidFill>
                  <a:schemeClr val="tx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Fira Sans"/>
              </a:rPr>
              <a:t>Methodology</a:t>
            </a:r>
            <a:endParaRPr lang="fr-FR" sz="3600" dirty="0"/>
          </a:p>
        </p:txBody>
      </p:sp>
      <p:sp>
        <p:nvSpPr>
          <p:cNvPr id="5" name="Espace réservé du texte 3"/>
          <p:cNvSpPr txBox="1">
            <a:spLocks noGrp="1"/>
          </p:cNvSpPr>
          <p:nvPr>
            <p:ph type="body" idx="1"/>
          </p:nvPr>
        </p:nvSpPr>
        <p:spPr>
          <a:xfrm>
            <a:off x="0" y="787909"/>
            <a:ext cx="7705725" cy="503238"/>
          </a:xfrm>
          <a:prstGeom prst="rect">
            <a:avLst/>
          </a:prstGeom>
          <a:noFill/>
        </p:spPr>
        <p:txBody>
          <a:bodyPr wrap="square" rtlCol="0">
            <a:spAutoFit/>
          </a:bodyPr>
          <a:lstStyle/>
          <a:p>
            <a:pPr marL="152400" indent="0">
              <a:buNone/>
            </a:pPr>
            <a:r>
              <a:rPr lang="fr-FR" sz="1800" b="1" dirty="0">
                <a:solidFill>
                  <a:srgbClr val="6699FF"/>
                </a:solidFill>
                <a:latin typeface="Berlin Sans FB Demi" panose="020E0802020502020306" pitchFamily="34" charset="0"/>
                <a:ea typeface="Arial"/>
                <a:cs typeface="Times New Roman" panose="02020603050405020304" pitchFamily="18" charset="0"/>
              </a:rPr>
              <a:t>2. Exploratory Data </a:t>
            </a:r>
            <a:r>
              <a:rPr lang="fr-FR" sz="1800" b="1" dirty="0" err="1">
                <a:solidFill>
                  <a:srgbClr val="6699FF"/>
                </a:solidFill>
                <a:latin typeface="Berlin Sans FB Demi" panose="020E0802020502020306" pitchFamily="34" charset="0"/>
                <a:ea typeface="Arial"/>
                <a:cs typeface="Times New Roman" panose="02020603050405020304" pitchFamily="18" charset="0"/>
              </a:rPr>
              <a:t>Analysis</a:t>
            </a:r>
            <a:r>
              <a:rPr lang="fr-FR" sz="1800" b="1" dirty="0">
                <a:solidFill>
                  <a:srgbClr val="6699FF"/>
                </a:solidFill>
                <a:latin typeface="Berlin Sans FB Demi" panose="020E0802020502020306" pitchFamily="34" charset="0"/>
                <a:ea typeface="Arial"/>
                <a:cs typeface="Times New Roman" panose="02020603050405020304" pitchFamily="18" charset="0"/>
              </a:rPr>
              <a:t> (EDA):</a:t>
            </a:r>
            <a:endParaRPr lang="fr-FR" sz="1800" b="1" dirty="0">
              <a:solidFill>
                <a:srgbClr val="6699FF"/>
              </a:solidFill>
              <a:latin typeface="Berlin Sans FB Demi" panose="020E0802020502020306" pitchFamily="34" charset="0"/>
              <a:ea typeface="Arial"/>
              <a:cs typeface="Times New Roman" panose="02020603050405020304" pitchFamily="18" charset="0"/>
              <a:sym typeface="Arial"/>
            </a:endParaRPr>
          </a:p>
        </p:txBody>
      </p:sp>
      <p:sp>
        <p:nvSpPr>
          <p:cNvPr id="6" name="Espace réservé du texte 3"/>
          <p:cNvSpPr txBox="1">
            <a:spLocks/>
          </p:cNvSpPr>
          <p:nvPr/>
        </p:nvSpPr>
        <p:spPr>
          <a:xfrm>
            <a:off x="109095" y="1197780"/>
            <a:ext cx="7705725" cy="503184"/>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buNone/>
            </a:pPr>
            <a:r>
              <a:rPr lang="fr-FR" sz="1800" dirty="0" err="1">
                <a:solidFill>
                  <a:srgbClr val="000000"/>
                </a:solidFill>
                <a:latin typeface="Times New Roman" panose="02020603050405020304" pitchFamily="18" charset="0"/>
                <a:ea typeface="Arial"/>
                <a:cs typeface="Times New Roman" panose="02020603050405020304" pitchFamily="18" charset="0"/>
                <a:sym typeface="Arial"/>
              </a:rPr>
              <a:t>After</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 </a:t>
            </a:r>
            <a:r>
              <a:rPr lang="fr-FR" sz="1800" dirty="0" err="1">
                <a:solidFill>
                  <a:srgbClr val="000000"/>
                </a:solidFill>
                <a:latin typeface="Times New Roman" panose="02020603050405020304" pitchFamily="18" charset="0"/>
                <a:ea typeface="Arial"/>
                <a:cs typeface="Times New Roman" panose="02020603050405020304" pitchFamily="18" charset="0"/>
                <a:sym typeface="Arial"/>
              </a:rPr>
              <a:t>applying</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 </a:t>
            </a:r>
            <a:r>
              <a:rPr lang="fr-FR" sz="1800" dirty="0" err="1">
                <a:solidFill>
                  <a:srgbClr val="000000"/>
                </a:solidFill>
                <a:latin typeface="Times New Roman" panose="02020603050405020304" pitchFamily="18" charset="0"/>
                <a:ea typeface="Arial"/>
                <a:cs typeface="Times New Roman" panose="02020603050405020304" pitchFamily="18" charset="0"/>
                <a:sym typeface="Arial"/>
              </a:rPr>
              <a:t>eda</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 techniques on </a:t>
            </a:r>
            <a:r>
              <a:rPr lang="fr-FR" sz="1800" dirty="0" err="1">
                <a:solidFill>
                  <a:srgbClr val="000000"/>
                </a:solidFill>
                <a:latin typeface="Times New Roman" panose="02020603050405020304" pitchFamily="18" charset="0"/>
                <a:ea typeface="Arial"/>
                <a:cs typeface="Times New Roman" panose="02020603050405020304" pitchFamily="18" charset="0"/>
                <a:sym typeface="Arial"/>
              </a:rPr>
              <a:t>our</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 </a:t>
            </a:r>
            <a:r>
              <a:rPr lang="fr-FR" sz="1800" dirty="0" err="1">
                <a:solidFill>
                  <a:srgbClr val="000000"/>
                </a:solidFill>
                <a:latin typeface="Times New Roman" panose="02020603050405020304" pitchFamily="18" charset="0"/>
                <a:ea typeface="Arial"/>
                <a:cs typeface="Times New Roman" panose="02020603050405020304" pitchFamily="18" charset="0"/>
                <a:sym typeface="Arial"/>
              </a:rPr>
              <a:t>dataset</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 </a:t>
            </a:r>
            <a:r>
              <a:rPr lang="fr-FR" sz="1800" dirty="0" err="1">
                <a:solidFill>
                  <a:srgbClr val="000000"/>
                </a:solidFill>
                <a:latin typeface="Times New Roman" panose="02020603050405020304" pitchFamily="18" charset="0"/>
                <a:ea typeface="Arial"/>
                <a:cs typeface="Times New Roman" panose="02020603050405020304" pitchFamily="18" charset="0"/>
                <a:sym typeface="Arial"/>
              </a:rPr>
              <a:t>here</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 are </a:t>
            </a:r>
            <a:r>
              <a:rPr lang="fr-FR" sz="1800" dirty="0" err="1">
                <a:solidFill>
                  <a:srgbClr val="000000"/>
                </a:solidFill>
                <a:latin typeface="Times New Roman" panose="02020603050405020304" pitchFamily="18" charset="0"/>
                <a:ea typeface="Arial"/>
                <a:cs typeface="Times New Roman" panose="02020603050405020304" pitchFamily="18" charset="0"/>
                <a:sym typeface="Arial"/>
              </a:rPr>
              <a:t>some</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 </a:t>
            </a:r>
            <a:r>
              <a:rPr lang="fr-FR" sz="1800" dirty="0" err="1">
                <a:solidFill>
                  <a:srgbClr val="000000"/>
                </a:solidFill>
                <a:latin typeface="Times New Roman" panose="02020603050405020304" pitchFamily="18" charset="0"/>
                <a:ea typeface="Arial"/>
                <a:cs typeface="Times New Roman" panose="02020603050405020304" pitchFamily="18" charset="0"/>
                <a:sym typeface="Arial"/>
              </a:rPr>
              <a:t>results</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675" y="1800116"/>
            <a:ext cx="6515145" cy="32155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6552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1000"/>
                                        <p:tgtEl>
                                          <p:spTgt spid="6">
                                            <p:txEl>
                                              <p:pRg st="0" end="0"/>
                                            </p:txEl>
                                          </p:spTgt>
                                        </p:tgtEl>
                                      </p:cBhvr>
                                    </p:animEffect>
                                    <p:anim calcmode="lin" valueType="num">
                                      <p:cBhvr>
                                        <p:cTn id="20"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31"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17361" y="173075"/>
            <a:ext cx="4087500" cy="576000"/>
          </a:xfrm>
        </p:spPr>
        <p:txBody>
          <a:bodyPr/>
          <a:lstStyle/>
          <a:p>
            <a:r>
              <a:rPr lang="en-US" sz="3600" b="1" dirty="0">
                <a:ln w="0"/>
                <a:solidFill>
                  <a:schemeClr val="tx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Fira Sans"/>
              </a:rPr>
              <a:t>Methodology</a:t>
            </a:r>
            <a:endParaRPr lang="fr-FR" sz="3600" dirty="0"/>
          </a:p>
        </p:txBody>
      </p:sp>
      <p:sp>
        <p:nvSpPr>
          <p:cNvPr id="5" name="Espace réservé du texte 3"/>
          <p:cNvSpPr txBox="1">
            <a:spLocks noGrp="1"/>
          </p:cNvSpPr>
          <p:nvPr>
            <p:ph type="body" idx="1"/>
          </p:nvPr>
        </p:nvSpPr>
        <p:spPr>
          <a:xfrm>
            <a:off x="98080" y="957244"/>
            <a:ext cx="7705725" cy="503238"/>
          </a:xfrm>
          <a:prstGeom prst="rect">
            <a:avLst/>
          </a:prstGeom>
          <a:noFill/>
        </p:spPr>
        <p:txBody>
          <a:bodyPr wrap="square" rtlCol="0">
            <a:spAutoFit/>
          </a:bodyPr>
          <a:lstStyle/>
          <a:p>
            <a:pPr marL="152400" indent="0">
              <a:buNone/>
            </a:pPr>
            <a:r>
              <a:rPr lang="fr-FR" sz="1800" b="1" dirty="0">
                <a:solidFill>
                  <a:srgbClr val="6699FF"/>
                </a:solidFill>
                <a:latin typeface="Berlin Sans FB Demi" panose="020E0802020502020306" pitchFamily="34" charset="0"/>
                <a:ea typeface="Arial"/>
                <a:cs typeface="Times New Roman" panose="02020603050405020304" pitchFamily="18" charset="0"/>
              </a:rPr>
              <a:t>2. Exploratory Data </a:t>
            </a:r>
            <a:r>
              <a:rPr lang="fr-FR" sz="1800" b="1" dirty="0" err="1">
                <a:solidFill>
                  <a:srgbClr val="6699FF"/>
                </a:solidFill>
                <a:latin typeface="Berlin Sans FB Demi" panose="020E0802020502020306" pitchFamily="34" charset="0"/>
                <a:ea typeface="Arial"/>
                <a:cs typeface="Times New Roman" panose="02020603050405020304" pitchFamily="18" charset="0"/>
              </a:rPr>
              <a:t>Analysis</a:t>
            </a:r>
            <a:r>
              <a:rPr lang="fr-FR" sz="1800" b="1" dirty="0">
                <a:solidFill>
                  <a:srgbClr val="6699FF"/>
                </a:solidFill>
                <a:latin typeface="Berlin Sans FB Demi" panose="020E0802020502020306" pitchFamily="34" charset="0"/>
                <a:ea typeface="Arial"/>
                <a:cs typeface="Times New Roman" panose="02020603050405020304" pitchFamily="18" charset="0"/>
              </a:rPr>
              <a:t> (EDA):</a:t>
            </a:r>
            <a:endParaRPr lang="fr-FR" sz="1800" b="1" dirty="0">
              <a:solidFill>
                <a:srgbClr val="6699FF"/>
              </a:solidFill>
              <a:latin typeface="Berlin Sans FB Demi" panose="020E0802020502020306" pitchFamily="34" charset="0"/>
              <a:ea typeface="Arial"/>
              <a:cs typeface="Times New Roman" panose="02020603050405020304" pitchFamily="18" charset="0"/>
              <a:sym typeface="Arial"/>
            </a:endParaRPr>
          </a:p>
        </p:txBody>
      </p:sp>
      <p:sp>
        <p:nvSpPr>
          <p:cNvPr id="6" name="Espace réservé du texte 3"/>
          <p:cNvSpPr txBox="1">
            <a:spLocks/>
          </p:cNvSpPr>
          <p:nvPr/>
        </p:nvSpPr>
        <p:spPr>
          <a:xfrm>
            <a:off x="307398" y="1322583"/>
            <a:ext cx="7705725" cy="503184"/>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buNone/>
            </a:pPr>
            <a:r>
              <a:rPr lang="fr-FR" sz="1800" dirty="0" err="1">
                <a:solidFill>
                  <a:srgbClr val="000000"/>
                </a:solidFill>
                <a:latin typeface="Times New Roman" panose="02020603050405020304" pitchFamily="18" charset="0"/>
                <a:ea typeface="Arial"/>
                <a:cs typeface="Times New Roman" panose="02020603050405020304" pitchFamily="18" charset="0"/>
                <a:sym typeface="Arial"/>
              </a:rPr>
              <a:t>According</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 to the </a:t>
            </a:r>
            <a:r>
              <a:rPr lang="fr-FR" sz="1800" dirty="0" err="1">
                <a:solidFill>
                  <a:srgbClr val="000000"/>
                </a:solidFill>
                <a:latin typeface="Times New Roman" panose="02020603050405020304" pitchFamily="18" charset="0"/>
                <a:ea typeface="Arial"/>
                <a:cs typeface="Times New Roman" panose="02020603050405020304" pitchFamily="18" charset="0"/>
                <a:sym typeface="Arial"/>
              </a:rPr>
              <a:t>results</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 </a:t>
            </a:r>
            <a:r>
              <a:rPr lang="fr-FR" sz="1800" dirty="0" err="1">
                <a:solidFill>
                  <a:srgbClr val="000000"/>
                </a:solidFill>
                <a:latin typeface="Times New Roman" panose="02020603050405020304" pitchFamily="18" charset="0"/>
                <a:ea typeface="Arial"/>
                <a:cs typeface="Times New Roman" panose="02020603050405020304" pitchFamily="18" charset="0"/>
                <a:sym typeface="Arial"/>
              </a:rPr>
              <a:t>extracted</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  by the EDA techniques </a:t>
            </a:r>
            <a:r>
              <a:rPr lang="fr-FR" sz="1800" dirty="0" err="1">
                <a:solidFill>
                  <a:srgbClr val="000000"/>
                </a:solidFill>
                <a:latin typeface="Times New Roman" panose="02020603050405020304" pitchFamily="18" charset="0"/>
                <a:ea typeface="Arial"/>
                <a:cs typeface="Times New Roman" panose="02020603050405020304" pitchFamily="18" charset="0"/>
                <a:sym typeface="Arial"/>
              </a:rPr>
              <a:t>can</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 </a:t>
            </a:r>
            <a:r>
              <a:rPr lang="fr-FR" sz="1800" dirty="0" err="1">
                <a:solidFill>
                  <a:srgbClr val="000000"/>
                </a:solidFill>
                <a:latin typeface="Times New Roman" panose="02020603050405020304" pitchFamily="18" charset="0"/>
                <a:ea typeface="Arial"/>
                <a:cs typeface="Times New Roman" panose="02020603050405020304" pitchFamily="18" charset="0"/>
                <a:sym typeface="Arial"/>
              </a:rPr>
              <a:t>conclude</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 :</a:t>
            </a:r>
          </a:p>
        </p:txBody>
      </p:sp>
      <p:sp>
        <p:nvSpPr>
          <p:cNvPr id="7" name="Espace réservé du texte 3"/>
          <p:cNvSpPr txBox="1">
            <a:spLocks/>
          </p:cNvSpPr>
          <p:nvPr/>
        </p:nvSpPr>
        <p:spPr>
          <a:xfrm>
            <a:off x="1032675" y="2088787"/>
            <a:ext cx="7705725" cy="2485265"/>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438150" indent="-285750">
              <a:buFont typeface="Wingdings" panose="05000000000000000000" pitchFamily="2" charset="2"/>
              <a:buChar char="Ø"/>
            </a:pPr>
            <a:r>
              <a:rPr lang="en-US" sz="1600" dirty="0">
                <a:solidFill>
                  <a:srgbClr val="000000"/>
                </a:solidFill>
                <a:latin typeface="Arial Rounded MT Bold" panose="020F0704030504030204" pitchFamily="34" charset="0"/>
                <a:ea typeface="Arial"/>
                <a:cs typeface="Arial"/>
                <a:sym typeface="Arial"/>
              </a:rPr>
              <a:t>The span of data from all four junctions is not the same. Data provided for the fourth junction is limited to only 2017.</a:t>
            </a:r>
          </a:p>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438150" indent="-285750">
              <a:buFont typeface="Wingdings" panose="05000000000000000000" pitchFamily="2" charset="2"/>
              <a:buChar char="Ø"/>
            </a:pPr>
            <a:r>
              <a:rPr lang="en-US" sz="1600" dirty="0">
                <a:solidFill>
                  <a:srgbClr val="000000"/>
                </a:solidFill>
                <a:latin typeface="Arial Rounded MT Bold" panose="020F0704030504030204" pitchFamily="34" charset="0"/>
                <a:ea typeface="Arial"/>
                <a:cs typeface="Arial"/>
                <a:sym typeface="Arial"/>
              </a:rPr>
              <a:t>The yearly trend for Junctions one, two and three have </a:t>
            </a:r>
            <a:r>
              <a:rPr lang="en-US" sz="1600" dirty="0" err="1">
                <a:solidFill>
                  <a:srgbClr val="000000"/>
                </a:solidFill>
                <a:latin typeface="Arial Rounded MT Bold" panose="020F0704030504030204" pitchFamily="34" charset="0"/>
                <a:ea typeface="Arial"/>
                <a:cs typeface="Arial"/>
                <a:sym typeface="Arial"/>
              </a:rPr>
              <a:t>diffrent</a:t>
            </a:r>
            <a:r>
              <a:rPr lang="en-US" sz="1600" dirty="0">
                <a:solidFill>
                  <a:srgbClr val="000000"/>
                </a:solidFill>
                <a:latin typeface="Arial Rounded MT Bold" panose="020F0704030504030204" pitchFamily="34" charset="0"/>
                <a:ea typeface="Arial"/>
                <a:cs typeface="Arial"/>
                <a:sym typeface="Arial"/>
              </a:rPr>
              <a:t> slopes.</a:t>
            </a:r>
          </a:p>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438150" indent="-285750">
              <a:buFont typeface="Wingdings" panose="05000000000000000000" pitchFamily="2" charset="2"/>
              <a:buChar char="Ø"/>
            </a:pPr>
            <a:r>
              <a:rPr lang="en-US" sz="1600" dirty="0">
                <a:solidFill>
                  <a:srgbClr val="000000"/>
                </a:solidFill>
                <a:latin typeface="Arial Rounded MT Bold" panose="020F0704030504030204" pitchFamily="34" charset="0"/>
                <a:ea typeface="Arial"/>
                <a:cs typeface="Arial"/>
                <a:sym typeface="Arial"/>
              </a:rPr>
              <a:t>Junction number one has a more strong weekly seasonality in comparison to the other junctions.</a:t>
            </a:r>
          </a:p>
          <a:p>
            <a:pPr marL="152400" indent="0">
              <a:buNone/>
            </a:pP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spTree>
    <p:extLst>
      <p:ext uri="{BB962C8B-B14F-4D97-AF65-F5344CB8AC3E}">
        <p14:creationId xmlns:p14="http://schemas.microsoft.com/office/powerpoint/2010/main" val="341779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80">
                                          <p:stCondLst>
                                            <p:cond delay="0"/>
                                          </p:stCondLst>
                                        </p:cTn>
                                        <p:tgtEl>
                                          <p:spTgt spid="5">
                                            <p:txEl>
                                              <p:pRg st="0" end="0"/>
                                            </p:txEl>
                                          </p:spTgt>
                                        </p:tgtEl>
                                      </p:cBhvr>
                                    </p:animEffect>
                                    <p:anim calcmode="lin" valueType="num">
                                      <p:cBhvr>
                                        <p:cTn id="8"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xEl>
                                              <p:pRg st="0" end="0"/>
                                            </p:txEl>
                                          </p:spTgt>
                                        </p:tgtEl>
                                      </p:cBhvr>
                                      <p:to x="100000" y="60000"/>
                                    </p:animScale>
                                    <p:animScale>
                                      <p:cBhvr>
                                        <p:cTn id="14" dur="166" decel="50000">
                                          <p:stCondLst>
                                            <p:cond delay="676"/>
                                          </p:stCondLst>
                                        </p:cTn>
                                        <p:tgtEl>
                                          <p:spTgt spid="5">
                                            <p:txEl>
                                              <p:pRg st="0" end="0"/>
                                            </p:txEl>
                                          </p:spTgt>
                                        </p:tgtEl>
                                      </p:cBhvr>
                                      <p:to x="100000" y="100000"/>
                                    </p:animScale>
                                    <p:animScale>
                                      <p:cBhvr>
                                        <p:cTn id="15" dur="26">
                                          <p:stCondLst>
                                            <p:cond delay="1312"/>
                                          </p:stCondLst>
                                        </p:cTn>
                                        <p:tgtEl>
                                          <p:spTgt spid="5">
                                            <p:txEl>
                                              <p:pRg st="0" end="0"/>
                                            </p:txEl>
                                          </p:spTgt>
                                        </p:tgtEl>
                                      </p:cBhvr>
                                      <p:to x="100000" y="80000"/>
                                    </p:animScale>
                                    <p:animScale>
                                      <p:cBhvr>
                                        <p:cTn id="16" dur="166" decel="50000">
                                          <p:stCondLst>
                                            <p:cond delay="1338"/>
                                          </p:stCondLst>
                                        </p:cTn>
                                        <p:tgtEl>
                                          <p:spTgt spid="5">
                                            <p:txEl>
                                              <p:pRg st="0" end="0"/>
                                            </p:txEl>
                                          </p:spTgt>
                                        </p:tgtEl>
                                      </p:cBhvr>
                                      <p:to x="100000" y="100000"/>
                                    </p:animScale>
                                    <p:animScale>
                                      <p:cBhvr>
                                        <p:cTn id="17" dur="26">
                                          <p:stCondLst>
                                            <p:cond delay="1642"/>
                                          </p:stCondLst>
                                        </p:cTn>
                                        <p:tgtEl>
                                          <p:spTgt spid="5">
                                            <p:txEl>
                                              <p:pRg st="0" end="0"/>
                                            </p:txEl>
                                          </p:spTgt>
                                        </p:tgtEl>
                                      </p:cBhvr>
                                      <p:to x="100000" y="90000"/>
                                    </p:animScale>
                                    <p:animScale>
                                      <p:cBhvr>
                                        <p:cTn id="18" dur="166" decel="50000">
                                          <p:stCondLst>
                                            <p:cond delay="1668"/>
                                          </p:stCondLst>
                                        </p:cTn>
                                        <p:tgtEl>
                                          <p:spTgt spid="5">
                                            <p:txEl>
                                              <p:pRg st="0" end="0"/>
                                            </p:txEl>
                                          </p:spTgt>
                                        </p:tgtEl>
                                      </p:cBhvr>
                                      <p:to x="100000" y="100000"/>
                                    </p:animScale>
                                    <p:animScale>
                                      <p:cBhvr>
                                        <p:cTn id="19" dur="26">
                                          <p:stCondLst>
                                            <p:cond delay="1808"/>
                                          </p:stCondLst>
                                        </p:cTn>
                                        <p:tgtEl>
                                          <p:spTgt spid="5">
                                            <p:txEl>
                                              <p:pRg st="0" end="0"/>
                                            </p:txEl>
                                          </p:spTgt>
                                        </p:tgtEl>
                                      </p:cBhvr>
                                      <p:to x="100000" y="95000"/>
                                    </p:animScale>
                                    <p:animScale>
                                      <p:cBhvr>
                                        <p:cTn id="20" dur="166" decel="50000">
                                          <p:stCondLst>
                                            <p:cond delay="1834"/>
                                          </p:stCondLst>
                                        </p:cTn>
                                        <p:tgtEl>
                                          <p:spTgt spid="5">
                                            <p:txEl>
                                              <p:pRg st="0" end="0"/>
                                            </p:txEl>
                                          </p:spTgt>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down)">
                                      <p:cBhvr>
                                        <p:cTn id="24" dur="580">
                                          <p:stCondLst>
                                            <p:cond delay="0"/>
                                          </p:stCondLst>
                                        </p:cTn>
                                        <p:tgtEl>
                                          <p:spTgt spid="6">
                                            <p:txEl>
                                              <p:pRg st="0" end="0"/>
                                            </p:txEl>
                                          </p:spTgt>
                                        </p:tgtEl>
                                      </p:cBhvr>
                                    </p:animEffect>
                                    <p:anim calcmode="lin" valueType="num">
                                      <p:cBhvr>
                                        <p:cTn id="25"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6">
                                            <p:txEl>
                                              <p:pRg st="0" end="0"/>
                                            </p:txEl>
                                          </p:spTgt>
                                        </p:tgtEl>
                                      </p:cBhvr>
                                      <p:to x="100000" y="60000"/>
                                    </p:animScale>
                                    <p:animScale>
                                      <p:cBhvr>
                                        <p:cTn id="31" dur="166" decel="50000">
                                          <p:stCondLst>
                                            <p:cond delay="676"/>
                                          </p:stCondLst>
                                        </p:cTn>
                                        <p:tgtEl>
                                          <p:spTgt spid="6">
                                            <p:txEl>
                                              <p:pRg st="0" end="0"/>
                                            </p:txEl>
                                          </p:spTgt>
                                        </p:tgtEl>
                                      </p:cBhvr>
                                      <p:to x="100000" y="100000"/>
                                    </p:animScale>
                                    <p:animScale>
                                      <p:cBhvr>
                                        <p:cTn id="32" dur="26">
                                          <p:stCondLst>
                                            <p:cond delay="1312"/>
                                          </p:stCondLst>
                                        </p:cTn>
                                        <p:tgtEl>
                                          <p:spTgt spid="6">
                                            <p:txEl>
                                              <p:pRg st="0" end="0"/>
                                            </p:txEl>
                                          </p:spTgt>
                                        </p:tgtEl>
                                      </p:cBhvr>
                                      <p:to x="100000" y="80000"/>
                                    </p:animScale>
                                    <p:animScale>
                                      <p:cBhvr>
                                        <p:cTn id="33" dur="166" decel="50000">
                                          <p:stCondLst>
                                            <p:cond delay="1338"/>
                                          </p:stCondLst>
                                        </p:cTn>
                                        <p:tgtEl>
                                          <p:spTgt spid="6">
                                            <p:txEl>
                                              <p:pRg st="0" end="0"/>
                                            </p:txEl>
                                          </p:spTgt>
                                        </p:tgtEl>
                                      </p:cBhvr>
                                      <p:to x="100000" y="100000"/>
                                    </p:animScale>
                                    <p:animScale>
                                      <p:cBhvr>
                                        <p:cTn id="34" dur="26">
                                          <p:stCondLst>
                                            <p:cond delay="1642"/>
                                          </p:stCondLst>
                                        </p:cTn>
                                        <p:tgtEl>
                                          <p:spTgt spid="6">
                                            <p:txEl>
                                              <p:pRg st="0" end="0"/>
                                            </p:txEl>
                                          </p:spTgt>
                                        </p:tgtEl>
                                      </p:cBhvr>
                                      <p:to x="100000" y="90000"/>
                                    </p:animScale>
                                    <p:animScale>
                                      <p:cBhvr>
                                        <p:cTn id="35" dur="166" decel="50000">
                                          <p:stCondLst>
                                            <p:cond delay="1668"/>
                                          </p:stCondLst>
                                        </p:cTn>
                                        <p:tgtEl>
                                          <p:spTgt spid="6">
                                            <p:txEl>
                                              <p:pRg st="0" end="0"/>
                                            </p:txEl>
                                          </p:spTgt>
                                        </p:tgtEl>
                                      </p:cBhvr>
                                      <p:to x="100000" y="100000"/>
                                    </p:animScale>
                                    <p:animScale>
                                      <p:cBhvr>
                                        <p:cTn id="36" dur="26">
                                          <p:stCondLst>
                                            <p:cond delay="1808"/>
                                          </p:stCondLst>
                                        </p:cTn>
                                        <p:tgtEl>
                                          <p:spTgt spid="6">
                                            <p:txEl>
                                              <p:pRg st="0" end="0"/>
                                            </p:txEl>
                                          </p:spTgt>
                                        </p:tgtEl>
                                      </p:cBhvr>
                                      <p:to x="100000" y="95000"/>
                                    </p:animScale>
                                    <p:animScale>
                                      <p:cBhvr>
                                        <p:cTn id="37" dur="166" decel="50000">
                                          <p:stCondLst>
                                            <p:cond delay="1834"/>
                                          </p:stCondLst>
                                        </p:cTn>
                                        <p:tgtEl>
                                          <p:spTgt spid="6">
                                            <p:txEl>
                                              <p:pRg st="0" end="0"/>
                                            </p:txEl>
                                          </p:spTgt>
                                        </p:tgtEl>
                                      </p:cBhvr>
                                      <p:to x="100000" y="100000"/>
                                    </p:animScale>
                                  </p:childTnLst>
                                </p:cTn>
                              </p:par>
                            </p:childTnLst>
                          </p:cTn>
                        </p:par>
                        <p:par>
                          <p:cTn id="38" fill="hold">
                            <p:stCondLst>
                              <p:cond delay="4000"/>
                            </p:stCondLst>
                            <p:childTnLst>
                              <p:par>
                                <p:cTn id="39" presetID="26" presetClass="entr" presetSubtype="0" fill="hold" grpId="0" nodeType="after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animEffect transition="in" filter="wipe(down)">
                                      <p:cBhvr>
                                        <p:cTn id="41" dur="580">
                                          <p:stCondLst>
                                            <p:cond delay="0"/>
                                          </p:stCondLst>
                                        </p:cTn>
                                        <p:tgtEl>
                                          <p:spTgt spid="7">
                                            <p:txEl>
                                              <p:pRg st="0" end="0"/>
                                            </p:txEl>
                                          </p:spTgt>
                                        </p:tgtEl>
                                      </p:cBhvr>
                                    </p:animEffect>
                                    <p:anim calcmode="lin" valueType="num">
                                      <p:cBhvr>
                                        <p:cTn id="42"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7">
                                            <p:txEl>
                                              <p:pRg st="0" end="0"/>
                                            </p:txEl>
                                          </p:spTgt>
                                        </p:tgtEl>
                                      </p:cBhvr>
                                      <p:to x="100000" y="60000"/>
                                    </p:animScale>
                                    <p:animScale>
                                      <p:cBhvr>
                                        <p:cTn id="48" dur="166" decel="50000">
                                          <p:stCondLst>
                                            <p:cond delay="676"/>
                                          </p:stCondLst>
                                        </p:cTn>
                                        <p:tgtEl>
                                          <p:spTgt spid="7">
                                            <p:txEl>
                                              <p:pRg st="0" end="0"/>
                                            </p:txEl>
                                          </p:spTgt>
                                        </p:tgtEl>
                                      </p:cBhvr>
                                      <p:to x="100000" y="100000"/>
                                    </p:animScale>
                                    <p:animScale>
                                      <p:cBhvr>
                                        <p:cTn id="49" dur="26">
                                          <p:stCondLst>
                                            <p:cond delay="1312"/>
                                          </p:stCondLst>
                                        </p:cTn>
                                        <p:tgtEl>
                                          <p:spTgt spid="7">
                                            <p:txEl>
                                              <p:pRg st="0" end="0"/>
                                            </p:txEl>
                                          </p:spTgt>
                                        </p:tgtEl>
                                      </p:cBhvr>
                                      <p:to x="100000" y="80000"/>
                                    </p:animScale>
                                    <p:animScale>
                                      <p:cBhvr>
                                        <p:cTn id="50" dur="166" decel="50000">
                                          <p:stCondLst>
                                            <p:cond delay="1338"/>
                                          </p:stCondLst>
                                        </p:cTn>
                                        <p:tgtEl>
                                          <p:spTgt spid="7">
                                            <p:txEl>
                                              <p:pRg st="0" end="0"/>
                                            </p:txEl>
                                          </p:spTgt>
                                        </p:tgtEl>
                                      </p:cBhvr>
                                      <p:to x="100000" y="100000"/>
                                    </p:animScale>
                                    <p:animScale>
                                      <p:cBhvr>
                                        <p:cTn id="51" dur="26">
                                          <p:stCondLst>
                                            <p:cond delay="1642"/>
                                          </p:stCondLst>
                                        </p:cTn>
                                        <p:tgtEl>
                                          <p:spTgt spid="7">
                                            <p:txEl>
                                              <p:pRg st="0" end="0"/>
                                            </p:txEl>
                                          </p:spTgt>
                                        </p:tgtEl>
                                      </p:cBhvr>
                                      <p:to x="100000" y="90000"/>
                                    </p:animScale>
                                    <p:animScale>
                                      <p:cBhvr>
                                        <p:cTn id="52" dur="166" decel="50000">
                                          <p:stCondLst>
                                            <p:cond delay="1668"/>
                                          </p:stCondLst>
                                        </p:cTn>
                                        <p:tgtEl>
                                          <p:spTgt spid="7">
                                            <p:txEl>
                                              <p:pRg st="0" end="0"/>
                                            </p:txEl>
                                          </p:spTgt>
                                        </p:tgtEl>
                                      </p:cBhvr>
                                      <p:to x="100000" y="100000"/>
                                    </p:animScale>
                                    <p:animScale>
                                      <p:cBhvr>
                                        <p:cTn id="53" dur="26">
                                          <p:stCondLst>
                                            <p:cond delay="1808"/>
                                          </p:stCondLst>
                                        </p:cTn>
                                        <p:tgtEl>
                                          <p:spTgt spid="7">
                                            <p:txEl>
                                              <p:pRg st="0" end="0"/>
                                            </p:txEl>
                                          </p:spTgt>
                                        </p:tgtEl>
                                      </p:cBhvr>
                                      <p:to x="100000" y="95000"/>
                                    </p:animScale>
                                    <p:animScale>
                                      <p:cBhvr>
                                        <p:cTn id="54" dur="166" decel="50000">
                                          <p:stCondLst>
                                            <p:cond delay="1834"/>
                                          </p:stCondLst>
                                        </p:cTn>
                                        <p:tgtEl>
                                          <p:spTgt spid="7">
                                            <p:txEl>
                                              <p:pRg st="0" end="0"/>
                                            </p:txEl>
                                          </p:spTgt>
                                        </p:tgtEl>
                                      </p:cBhvr>
                                      <p:to x="100000" y="100000"/>
                                    </p:animScale>
                                  </p:childTnLst>
                                </p:cTn>
                              </p:par>
                            </p:childTnLst>
                          </p:cTn>
                        </p:par>
                        <p:par>
                          <p:cTn id="55" fill="hold">
                            <p:stCondLst>
                              <p:cond delay="6000"/>
                            </p:stCondLst>
                            <p:childTnLst>
                              <p:par>
                                <p:cTn id="56" presetID="26" presetClass="entr" presetSubtype="0" fill="hold" grpId="0" nodeType="afterEffect">
                                  <p:stCondLst>
                                    <p:cond delay="0"/>
                                  </p:stCondLst>
                                  <p:childTnLst>
                                    <p:set>
                                      <p:cBhvr>
                                        <p:cTn id="57" dur="1" fill="hold">
                                          <p:stCondLst>
                                            <p:cond delay="0"/>
                                          </p:stCondLst>
                                        </p:cTn>
                                        <p:tgtEl>
                                          <p:spTgt spid="7">
                                            <p:txEl>
                                              <p:pRg st="2" end="2"/>
                                            </p:txEl>
                                          </p:spTgt>
                                        </p:tgtEl>
                                        <p:attrNameLst>
                                          <p:attrName>style.visibility</p:attrName>
                                        </p:attrNameLst>
                                      </p:cBhvr>
                                      <p:to>
                                        <p:strVal val="visible"/>
                                      </p:to>
                                    </p:set>
                                    <p:animEffect transition="in" filter="wipe(down)">
                                      <p:cBhvr>
                                        <p:cTn id="58" dur="580">
                                          <p:stCondLst>
                                            <p:cond delay="0"/>
                                          </p:stCondLst>
                                        </p:cTn>
                                        <p:tgtEl>
                                          <p:spTgt spid="7">
                                            <p:txEl>
                                              <p:pRg st="2" end="2"/>
                                            </p:txEl>
                                          </p:spTgt>
                                        </p:tgtEl>
                                      </p:cBhvr>
                                    </p:animEffect>
                                    <p:anim calcmode="lin" valueType="num">
                                      <p:cBhvr>
                                        <p:cTn id="59" dur="1822" tmFilter="0,0; 0.14,0.36; 0.43,0.73; 0.71,0.91; 1.0,1.0">
                                          <p:stCondLst>
                                            <p:cond delay="0"/>
                                          </p:stCondLst>
                                        </p:cTn>
                                        <p:tgtEl>
                                          <p:spTgt spid="7">
                                            <p:txEl>
                                              <p:pRg st="2" end="2"/>
                                            </p:txEl>
                                          </p:spTgt>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7">
                                            <p:txEl>
                                              <p:pRg st="2" end="2"/>
                                            </p:txEl>
                                          </p:spTgt>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7">
                                            <p:txEl>
                                              <p:pRg st="2" end="2"/>
                                            </p:txEl>
                                          </p:spTgt>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7">
                                            <p:txEl>
                                              <p:pRg st="2" end="2"/>
                                            </p:txEl>
                                          </p:spTgt>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7">
                                            <p:txEl>
                                              <p:pRg st="2" end="2"/>
                                            </p:txEl>
                                          </p:spTgt>
                                        </p:tgtEl>
                                        <p:attrNameLst>
                                          <p:attrName>ppt_y</p:attrName>
                                        </p:attrNameLst>
                                      </p:cBhvr>
                                      <p:tavLst>
                                        <p:tav tm="0" fmla="#ppt_y-sin(pi*$)/81">
                                          <p:val>
                                            <p:fltVal val="0"/>
                                          </p:val>
                                        </p:tav>
                                        <p:tav tm="100000">
                                          <p:val>
                                            <p:fltVal val="1"/>
                                          </p:val>
                                        </p:tav>
                                      </p:tavLst>
                                    </p:anim>
                                    <p:animScale>
                                      <p:cBhvr>
                                        <p:cTn id="64" dur="26">
                                          <p:stCondLst>
                                            <p:cond delay="650"/>
                                          </p:stCondLst>
                                        </p:cTn>
                                        <p:tgtEl>
                                          <p:spTgt spid="7">
                                            <p:txEl>
                                              <p:pRg st="2" end="2"/>
                                            </p:txEl>
                                          </p:spTgt>
                                        </p:tgtEl>
                                      </p:cBhvr>
                                      <p:to x="100000" y="60000"/>
                                    </p:animScale>
                                    <p:animScale>
                                      <p:cBhvr>
                                        <p:cTn id="65" dur="166" decel="50000">
                                          <p:stCondLst>
                                            <p:cond delay="676"/>
                                          </p:stCondLst>
                                        </p:cTn>
                                        <p:tgtEl>
                                          <p:spTgt spid="7">
                                            <p:txEl>
                                              <p:pRg st="2" end="2"/>
                                            </p:txEl>
                                          </p:spTgt>
                                        </p:tgtEl>
                                      </p:cBhvr>
                                      <p:to x="100000" y="100000"/>
                                    </p:animScale>
                                    <p:animScale>
                                      <p:cBhvr>
                                        <p:cTn id="66" dur="26">
                                          <p:stCondLst>
                                            <p:cond delay="1312"/>
                                          </p:stCondLst>
                                        </p:cTn>
                                        <p:tgtEl>
                                          <p:spTgt spid="7">
                                            <p:txEl>
                                              <p:pRg st="2" end="2"/>
                                            </p:txEl>
                                          </p:spTgt>
                                        </p:tgtEl>
                                      </p:cBhvr>
                                      <p:to x="100000" y="80000"/>
                                    </p:animScale>
                                    <p:animScale>
                                      <p:cBhvr>
                                        <p:cTn id="67" dur="166" decel="50000">
                                          <p:stCondLst>
                                            <p:cond delay="1338"/>
                                          </p:stCondLst>
                                        </p:cTn>
                                        <p:tgtEl>
                                          <p:spTgt spid="7">
                                            <p:txEl>
                                              <p:pRg st="2" end="2"/>
                                            </p:txEl>
                                          </p:spTgt>
                                        </p:tgtEl>
                                      </p:cBhvr>
                                      <p:to x="100000" y="100000"/>
                                    </p:animScale>
                                    <p:animScale>
                                      <p:cBhvr>
                                        <p:cTn id="68" dur="26">
                                          <p:stCondLst>
                                            <p:cond delay="1642"/>
                                          </p:stCondLst>
                                        </p:cTn>
                                        <p:tgtEl>
                                          <p:spTgt spid="7">
                                            <p:txEl>
                                              <p:pRg st="2" end="2"/>
                                            </p:txEl>
                                          </p:spTgt>
                                        </p:tgtEl>
                                      </p:cBhvr>
                                      <p:to x="100000" y="90000"/>
                                    </p:animScale>
                                    <p:animScale>
                                      <p:cBhvr>
                                        <p:cTn id="69" dur="166" decel="50000">
                                          <p:stCondLst>
                                            <p:cond delay="1668"/>
                                          </p:stCondLst>
                                        </p:cTn>
                                        <p:tgtEl>
                                          <p:spTgt spid="7">
                                            <p:txEl>
                                              <p:pRg st="2" end="2"/>
                                            </p:txEl>
                                          </p:spTgt>
                                        </p:tgtEl>
                                      </p:cBhvr>
                                      <p:to x="100000" y="100000"/>
                                    </p:animScale>
                                    <p:animScale>
                                      <p:cBhvr>
                                        <p:cTn id="70" dur="26">
                                          <p:stCondLst>
                                            <p:cond delay="1808"/>
                                          </p:stCondLst>
                                        </p:cTn>
                                        <p:tgtEl>
                                          <p:spTgt spid="7">
                                            <p:txEl>
                                              <p:pRg st="2" end="2"/>
                                            </p:txEl>
                                          </p:spTgt>
                                        </p:tgtEl>
                                      </p:cBhvr>
                                      <p:to x="100000" y="95000"/>
                                    </p:animScale>
                                    <p:animScale>
                                      <p:cBhvr>
                                        <p:cTn id="71" dur="166" decel="50000">
                                          <p:stCondLst>
                                            <p:cond delay="1834"/>
                                          </p:stCondLst>
                                        </p:cTn>
                                        <p:tgtEl>
                                          <p:spTgt spid="7">
                                            <p:txEl>
                                              <p:pRg st="2" end="2"/>
                                            </p:txEl>
                                          </p:spTgt>
                                        </p:tgtEl>
                                      </p:cBhvr>
                                      <p:to x="100000" y="100000"/>
                                    </p:animScale>
                                  </p:childTnLst>
                                </p:cTn>
                              </p:par>
                            </p:childTnLst>
                          </p:cTn>
                        </p:par>
                        <p:par>
                          <p:cTn id="72" fill="hold">
                            <p:stCondLst>
                              <p:cond delay="8000"/>
                            </p:stCondLst>
                            <p:childTnLst>
                              <p:par>
                                <p:cTn id="73" presetID="26" presetClass="entr" presetSubtype="0" fill="hold" grpId="0" nodeType="afterEffect">
                                  <p:stCondLst>
                                    <p:cond delay="0"/>
                                  </p:stCondLst>
                                  <p:childTnLst>
                                    <p:set>
                                      <p:cBhvr>
                                        <p:cTn id="74" dur="1" fill="hold">
                                          <p:stCondLst>
                                            <p:cond delay="0"/>
                                          </p:stCondLst>
                                        </p:cTn>
                                        <p:tgtEl>
                                          <p:spTgt spid="7">
                                            <p:txEl>
                                              <p:pRg st="4" end="4"/>
                                            </p:txEl>
                                          </p:spTgt>
                                        </p:tgtEl>
                                        <p:attrNameLst>
                                          <p:attrName>style.visibility</p:attrName>
                                        </p:attrNameLst>
                                      </p:cBhvr>
                                      <p:to>
                                        <p:strVal val="visible"/>
                                      </p:to>
                                    </p:set>
                                    <p:animEffect transition="in" filter="wipe(down)">
                                      <p:cBhvr>
                                        <p:cTn id="75" dur="580">
                                          <p:stCondLst>
                                            <p:cond delay="0"/>
                                          </p:stCondLst>
                                        </p:cTn>
                                        <p:tgtEl>
                                          <p:spTgt spid="7">
                                            <p:txEl>
                                              <p:pRg st="4" end="4"/>
                                            </p:txEl>
                                          </p:spTgt>
                                        </p:tgtEl>
                                      </p:cBhvr>
                                    </p:animEffect>
                                    <p:anim calcmode="lin" valueType="num">
                                      <p:cBhvr>
                                        <p:cTn id="76" dur="1822" tmFilter="0,0; 0.14,0.36; 0.43,0.73; 0.71,0.91; 1.0,1.0">
                                          <p:stCondLst>
                                            <p:cond delay="0"/>
                                          </p:stCondLst>
                                        </p:cTn>
                                        <p:tgtEl>
                                          <p:spTgt spid="7">
                                            <p:txEl>
                                              <p:pRg st="4" end="4"/>
                                            </p:tx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7">
                                            <p:txEl>
                                              <p:pRg st="4" end="4"/>
                                            </p:tx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7">
                                            <p:txEl>
                                              <p:pRg st="4" end="4"/>
                                            </p:tx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7">
                                            <p:txEl>
                                              <p:pRg st="4" end="4"/>
                                            </p:tx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7">
                                            <p:txEl>
                                              <p:pRg st="4" end="4"/>
                                            </p:tx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7">
                                            <p:txEl>
                                              <p:pRg st="4" end="4"/>
                                            </p:txEl>
                                          </p:spTgt>
                                        </p:tgtEl>
                                      </p:cBhvr>
                                      <p:to x="100000" y="60000"/>
                                    </p:animScale>
                                    <p:animScale>
                                      <p:cBhvr>
                                        <p:cTn id="82" dur="166" decel="50000">
                                          <p:stCondLst>
                                            <p:cond delay="676"/>
                                          </p:stCondLst>
                                        </p:cTn>
                                        <p:tgtEl>
                                          <p:spTgt spid="7">
                                            <p:txEl>
                                              <p:pRg st="4" end="4"/>
                                            </p:txEl>
                                          </p:spTgt>
                                        </p:tgtEl>
                                      </p:cBhvr>
                                      <p:to x="100000" y="100000"/>
                                    </p:animScale>
                                    <p:animScale>
                                      <p:cBhvr>
                                        <p:cTn id="83" dur="26">
                                          <p:stCondLst>
                                            <p:cond delay="1312"/>
                                          </p:stCondLst>
                                        </p:cTn>
                                        <p:tgtEl>
                                          <p:spTgt spid="7">
                                            <p:txEl>
                                              <p:pRg st="4" end="4"/>
                                            </p:txEl>
                                          </p:spTgt>
                                        </p:tgtEl>
                                      </p:cBhvr>
                                      <p:to x="100000" y="80000"/>
                                    </p:animScale>
                                    <p:animScale>
                                      <p:cBhvr>
                                        <p:cTn id="84" dur="166" decel="50000">
                                          <p:stCondLst>
                                            <p:cond delay="1338"/>
                                          </p:stCondLst>
                                        </p:cTn>
                                        <p:tgtEl>
                                          <p:spTgt spid="7">
                                            <p:txEl>
                                              <p:pRg st="4" end="4"/>
                                            </p:txEl>
                                          </p:spTgt>
                                        </p:tgtEl>
                                      </p:cBhvr>
                                      <p:to x="100000" y="100000"/>
                                    </p:animScale>
                                    <p:animScale>
                                      <p:cBhvr>
                                        <p:cTn id="85" dur="26">
                                          <p:stCondLst>
                                            <p:cond delay="1642"/>
                                          </p:stCondLst>
                                        </p:cTn>
                                        <p:tgtEl>
                                          <p:spTgt spid="7">
                                            <p:txEl>
                                              <p:pRg st="4" end="4"/>
                                            </p:txEl>
                                          </p:spTgt>
                                        </p:tgtEl>
                                      </p:cBhvr>
                                      <p:to x="100000" y="90000"/>
                                    </p:animScale>
                                    <p:animScale>
                                      <p:cBhvr>
                                        <p:cTn id="86" dur="166" decel="50000">
                                          <p:stCondLst>
                                            <p:cond delay="1668"/>
                                          </p:stCondLst>
                                        </p:cTn>
                                        <p:tgtEl>
                                          <p:spTgt spid="7">
                                            <p:txEl>
                                              <p:pRg st="4" end="4"/>
                                            </p:txEl>
                                          </p:spTgt>
                                        </p:tgtEl>
                                      </p:cBhvr>
                                      <p:to x="100000" y="100000"/>
                                    </p:animScale>
                                    <p:animScale>
                                      <p:cBhvr>
                                        <p:cTn id="87" dur="26">
                                          <p:stCondLst>
                                            <p:cond delay="1808"/>
                                          </p:stCondLst>
                                        </p:cTn>
                                        <p:tgtEl>
                                          <p:spTgt spid="7">
                                            <p:txEl>
                                              <p:pRg st="4" end="4"/>
                                            </p:txEl>
                                          </p:spTgt>
                                        </p:tgtEl>
                                      </p:cBhvr>
                                      <p:to x="100000" y="95000"/>
                                    </p:animScale>
                                    <p:animScale>
                                      <p:cBhvr>
                                        <p:cTn id="88" dur="166" decel="50000">
                                          <p:stCondLst>
                                            <p:cond delay="1834"/>
                                          </p:stCondLst>
                                        </p:cTn>
                                        <p:tgtEl>
                                          <p:spTgt spid="7">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17361" y="173075"/>
            <a:ext cx="4087500" cy="576000"/>
          </a:xfrm>
        </p:spPr>
        <p:txBody>
          <a:bodyPr/>
          <a:lstStyle/>
          <a:p>
            <a:r>
              <a:rPr lang="en-US" sz="3600" b="1" dirty="0">
                <a:ln w="0"/>
                <a:solidFill>
                  <a:schemeClr val="tx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Fira Sans"/>
              </a:rPr>
              <a:t>Methodology</a:t>
            </a:r>
            <a:endParaRPr lang="fr-FR" sz="3600" dirty="0"/>
          </a:p>
        </p:txBody>
      </p:sp>
      <p:sp>
        <p:nvSpPr>
          <p:cNvPr id="5" name="Espace réservé du texte 3"/>
          <p:cNvSpPr txBox="1">
            <a:spLocks noGrp="1"/>
          </p:cNvSpPr>
          <p:nvPr>
            <p:ph type="body" idx="1"/>
          </p:nvPr>
        </p:nvSpPr>
        <p:spPr>
          <a:xfrm>
            <a:off x="98080" y="957244"/>
            <a:ext cx="7705725" cy="503238"/>
          </a:xfrm>
          <a:prstGeom prst="rect">
            <a:avLst/>
          </a:prstGeom>
          <a:noFill/>
        </p:spPr>
        <p:txBody>
          <a:bodyPr wrap="square" rtlCol="0">
            <a:spAutoFit/>
          </a:bodyPr>
          <a:lstStyle/>
          <a:p>
            <a:pPr marL="152400" indent="0">
              <a:buNone/>
            </a:pPr>
            <a:r>
              <a:rPr lang="fr-FR" sz="1800" b="1" dirty="0">
                <a:solidFill>
                  <a:srgbClr val="6699FF"/>
                </a:solidFill>
                <a:latin typeface="Berlin Sans FB Demi" panose="020E0802020502020306" pitchFamily="34" charset="0"/>
                <a:ea typeface="Arial"/>
                <a:cs typeface="Times New Roman" panose="02020603050405020304" pitchFamily="18" charset="0"/>
              </a:rPr>
              <a:t>3. </a:t>
            </a:r>
            <a:r>
              <a:rPr lang="fr-FR" sz="1800" b="1" dirty="0" err="1">
                <a:solidFill>
                  <a:srgbClr val="6699FF"/>
                </a:solidFill>
                <a:latin typeface="Berlin Sans FB Demi" panose="020E0802020502020306" pitchFamily="34" charset="0"/>
                <a:ea typeface="Arial"/>
                <a:cs typeface="Times New Roman" panose="02020603050405020304" pitchFamily="18" charset="0"/>
              </a:rPr>
              <a:t>Gated</a:t>
            </a:r>
            <a:r>
              <a:rPr lang="fr-FR" sz="1800" b="1" dirty="0">
                <a:solidFill>
                  <a:srgbClr val="6699FF"/>
                </a:solidFill>
                <a:latin typeface="Berlin Sans FB Demi" panose="020E0802020502020306" pitchFamily="34" charset="0"/>
                <a:ea typeface="Arial"/>
                <a:cs typeface="Times New Roman" panose="02020603050405020304" pitchFamily="18" charset="0"/>
              </a:rPr>
              <a:t> </a:t>
            </a:r>
            <a:r>
              <a:rPr lang="fr-FR" sz="1800" b="1" dirty="0" err="1">
                <a:solidFill>
                  <a:srgbClr val="6699FF"/>
                </a:solidFill>
                <a:latin typeface="Berlin Sans FB Demi" panose="020E0802020502020306" pitchFamily="34" charset="0"/>
                <a:ea typeface="Arial"/>
                <a:cs typeface="Times New Roman" panose="02020603050405020304" pitchFamily="18" charset="0"/>
              </a:rPr>
              <a:t>Recurrent</a:t>
            </a:r>
            <a:r>
              <a:rPr lang="fr-FR" sz="1800" b="1" dirty="0">
                <a:solidFill>
                  <a:srgbClr val="6699FF"/>
                </a:solidFill>
                <a:latin typeface="Berlin Sans FB Demi" panose="020E0802020502020306" pitchFamily="34" charset="0"/>
                <a:ea typeface="Arial"/>
                <a:cs typeface="Times New Roman" panose="02020603050405020304" pitchFamily="18" charset="0"/>
              </a:rPr>
              <a:t> Unit (GRU)</a:t>
            </a:r>
            <a:endParaRPr lang="fr-FR" sz="1800" b="1" dirty="0">
              <a:solidFill>
                <a:srgbClr val="6699FF"/>
              </a:solidFill>
              <a:latin typeface="Berlin Sans FB Demi" panose="020E0802020502020306" pitchFamily="34" charset="0"/>
              <a:ea typeface="Arial"/>
              <a:cs typeface="Times New Roman" panose="02020603050405020304" pitchFamily="18" charset="0"/>
              <a:sym typeface="Arial"/>
            </a:endParaRPr>
          </a:p>
        </p:txBody>
      </p:sp>
      <p:sp>
        <p:nvSpPr>
          <p:cNvPr id="6" name="Espace réservé du texte 3"/>
          <p:cNvSpPr txBox="1">
            <a:spLocks/>
          </p:cNvSpPr>
          <p:nvPr/>
        </p:nvSpPr>
        <p:spPr>
          <a:xfrm>
            <a:off x="340448" y="1354920"/>
            <a:ext cx="7705725" cy="821733"/>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buNone/>
            </a:pPr>
            <a:r>
              <a:rPr lang="en-US" sz="1800" dirty="0">
                <a:solidFill>
                  <a:srgbClr val="000000"/>
                </a:solidFill>
                <a:latin typeface="Times New Roman" panose="02020603050405020304" pitchFamily="18" charset="0"/>
                <a:ea typeface="Arial"/>
                <a:cs typeface="Times New Roman" panose="02020603050405020304" pitchFamily="18" charset="0"/>
                <a:sym typeface="Arial"/>
              </a:rPr>
              <a:t>We have settled to use Gated Recurrent Unit (GRU) for the model building and fitting. </a:t>
            </a: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7" name="Espace réservé du texte 3"/>
          <p:cNvSpPr txBox="1">
            <a:spLocks/>
          </p:cNvSpPr>
          <p:nvPr/>
        </p:nvSpPr>
        <p:spPr>
          <a:xfrm>
            <a:off x="1032676" y="2796672"/>
            <a:ext cx="2261368" cy="1069493"/>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152400" indent="0">
              <a:buNone/>
            </a:pP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8" name="Espace réservé du texte 3"/>
          <p:cNvSpPr txBox="1">
            <a:spLocks/>
          </p:cNvSpPr>
          <p:nvPr/>
        </p:nvSpPr>
        <p:spPr>
          <a:xfrm>
            <a:off x="1185076" y="2949072"/>
            <a:ext cx="2261368" cy="1069493"/>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152400" indent="0">
              <a:buNone/>
            </a:pP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9" name="Espace réservé du texte 3"/>
          <p:cNvSpPr txBox="1">
            <a:spLocks/>
          </p:cNvSpPr>
          <p:nvPr/>
        </p:nvSpPr>
        <p:spPr>
          <a:xfrm>
            <a:off x="1185076" y="2644272"/>
            <a:ext cx="2261368" cy="1069493"/>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152400" indent="0">
              <a:buNone/>
            </a:pP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0" name="Espace réservé du texte 3"/>
          <p:cNvSpPr txBox="1">
            <a:spLocks/>
          </p:cNvSpPr>
          <p:nvPr/>
        </p:nvSpPr>
        <p:spPr>
          <a:xfrm>
            <a:off x="1337476" y="3101472"/>
            <a:ext cx="2261368" cy="1069493"/>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152400" indent="0">
              <a:buNone/>
            </a:pP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1" name="Espace réservé du texte 3"/>
          <p:cNvSpPr txBox="1">
            <a:spLocks/>
          </p:cNvSpPr>
          <p:nvPr/>
        </p:nvSpPr>
        <p:spPr>
          <a:xfrm>
            <a:off x="1489876" y="3253872"/>
            <a:ext cx="2261368" cy="1069493"/>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152400" indent="0">
              <a:buNone/>
            </a:pP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2" name="Espace réservé du texte 3"/>
          <p:cNvSpPr txBox="1">
            <a:spLocks/>
          </p:cNvSpPr>
          <p:nvPr/>
        </p:nvSpPr>
        <p:spPr>
          <a:xfrm>
            <a:off x="4923653" y="3802591"/>
            <a:ext cx="3890977" cy="503184"/>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buNone/>
            </a:pPr>
            <a:r>
              <a:rPr lang="en-US" sz="1800" dirty="0">
                <a:solidFill>
                  <a:srgbClr val="000000"/>
                </a:solidFill>
                <a:latin typeface="Times New Roman" panose="02020603050405020304" pitchFamily="18" charset="0"/>
                <a:ea typeface="Arial"/>
                <a:cs typeface="Times New Roman" panose="02020603050405020304" pitchFamily="18" charset="0"/>
                <a:sym typeface="Arial"/>
              </a:rPr>
              <a:t> </a:t>
            </a: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7708" y="1815107"/>
            <a:ext cx="4357984" cy="1418172"/>
          </a:xfrm>
          <a:prstGeom prst="rect">
            <a:avLst/>
          </a:prstGeo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07" y="3272744"/>
            <a:ext cx="3982597" cy="16440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Imag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2813" y="3290468"/>
            <a:ext cx="4281317" cy="16263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4365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80">
                                          <p:stCondLst>
                                            <p:cond delay="0"/>
                                          </p:stCondLst>
                                        </p:cTn>
                                        <p:tgtEl>
                                          <p:spTgt spid="12">
                                            <p:txEl>
                                              <p:pRg st="0" end="0"/>
                                            </p:txEl>
                                          </p:spTgt>
                                        </p:tgtEl>
                                      </p:cBhvr>
                                    </p:animEffect>
                                    <p:anim calcmode="lin" valueType="num">
                                      <p:cBhvr>
                                        <p:cTn id="8"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xEl>
                                              <p:pRg st="0" end="0"/>
                                            </p:txEl>
                                          </p:spTgt>
                                        </p:tgtEl>
                                      </p:cBhvr>
                                      <p:to x="100000" y="60000"/>
                                    </p:animScale>
                                    <p:animScale>
                                      <p:cBhvr>
                                        <p:cTn id="14" dur="166" decel="50000">
                                          <p:stCondLst>
                                            <p:cond delay="676"/>
                                          </p:stCondLst>
                                        </p:cTn>
                                        <p:tgtEl>
                                          <p:spTgt spid="12">
                                            <p:txEl>
                                              <p:pRg st="0" end="0"/>
                                            </p:txEl>
                                          </p:spTgt>
                                        </p:tgtEl>
                                      </p:cBhvr>
                                      <p:to x="100000" y="100000"/>
                                    </p:animScale>
                                    <p:animScale>
                                      <p:cBhvr>
                                        <p:cTn id="15" dur="26">
                                          <p:stCondLst>
                                            <p:cond delay="1312"/>
                                          </p:stCondLst>
                                        </p:cTn>
                                        <p:tgtEl>
                                          <p:spTgt spid="12">
                                            <p:txEl>
                                              <p:pRg st="0" end="0"/>
                                            </p:txEl>
                                          </p:spTgt>
                                        </p:tgtEl>
                                      </p:cBhvr>
                                      <p:to x="100000" y="80000"/>
                                    </p:animScale>
                                    <p:animScale>
                                      <p:cBhvr>
                                        <p:cTn id="16" dur="166" decel="50000">
                                          <p:stCondLst>
                                            <p:cond delay="1338"/>
                                          </p:stCondLst>
                                        </p:cTn>
                                        <p:tgtEl>
                                          <p:spTgt spid="12">
                                            <p:txEl>
                                              <p:pRg st="0" end="0"/>
                                            </p:txEl>
                                          </p:spTgt>
                                        </p:tgtEl>
                                      </p:cBhvr>
                                      <p:to x="100000" y="100000"/>
                                    </p:animScale>
                                    <p:animScale>
                                      <p:cBhvr>
                                        <p:cTn id="17" dur="26">
                                          <p:stCondLst>
                                            <p:cond delay="1642"/>
                                          </p:stCondLst>
                                        </p:cTn>
                                        <p:tgtEl>
                                          <p:spTgt spid="12">
                                            <p:txEl>
                                              <p:pRg st="0" end="0"/>
                                            </p:txEl>
                                          </p:spTgt>
                                        </p:tgtEl>
                                      </p:cBhvr>
                                      <p:to x="100000" y="90000"/>
                                    </p:animScale>
                                    <p:animScale>
                                      <p:cBhvr>
                                        <p:cTn id="18" dur="166" decel="50000">
                                          <p:stCondLst>
                                            <p:cond delay="1668"/>
                                          </p:stCondLst>
                                        </p:cTn>
                                        <p:tgtEl>
                                          <p:spTgt spid="12">
                                            <p:txEl>
                                              <p:pRg st="0" end="0"/>
                                            </p:txEl>
                                          </p:spTgt>
                                        </p:tgtEl>
                                      </p:cBhvr>
                                      <p:to x="100000" y="100000"/>
                                    </p:animScale>
                                    <p:animScale>
                                      <p:cBhvr>
                                        <p:cTn id="19" dur="26">
                                          <p:stCondLst>
                                            <p:cond delay="1808"/>
                                          </p:stCondLst>
                                        </p:cTn>
                                        <p:tgtEl>
                                          <p:spTgt spid="12">
                                            <p:txEl>
                                              <p:pRg st="0" end="0"/>
                                            </p:txEl>
                                          </p:spTgt>
                                        </p:tgtEl>
                                      </p:cBhvr>
                                      <p:to x="100000" y="95000"/>
                                    </p:animScale>
                                    <p:animScale>
                                      <p:cBhvr>
                                        <p:cTn id="20" dur="166" decel="50000">
                                          <p:stCondLst>
                                            <p:cond delay="1834"/>
                                          </p:stCondLst>
                                        </p:cTn>
                                        <p:tgtEl>
                                          <p:spTgt spid="12">
                                            <p:txEl>
                                              <p:pRg st="0" end="0"/>
                                            </p:txEl>
                                          </p:spTgt>
                                        </p:tgtEl>
                                      </p:cBhvr>
                                      <p:to x="100000" y="100000"/>
                                    </p:animScale>
                                  </p:childTnLst>
                                </p:cTn>
                              </p:par>
                              <p:par>
                                <p:cTn id="21" presetID="42"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Effect transition="in" filter="fade">
                                      <p:cBhvr>
                                        <p:cTn id="29" dur="1000"/>
                                        <p:tgtEl>
                                          <p:spTgt spid="5">
                                            <p:txEl>
                                              <p:pRg st="0" end="0"/>
                                            </p:txEl>
                                          </p:spTgt>
                                        </p:tgtEl>
                                      </p:cBhvr>
                                    </p:animEffect>
                                    <p:anim calcmode="lin" valueType="num">
                                      <p:cBhvr>
                                        <p:cTn id="30"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42" presetClass="entr" presetSubtype="0"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2" presetClass="entr" presetSubtype="4"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ppt_x"/>
                                          </p:val>
                                        </p:tav>
                                        <p:tav tm="100000">
                                          <p:val>
                                            <p:strVal val="#ppt_x"/>
                                          </p:val>
                                        </p:tav>
                                      </p:tavLst>
                                    </p:anim>
                                    <p:anim calcmode="lin" valueType="num">
                                      <p:cBhvr additive="base">
                                        <p:cTn id="48" dur="500" fill="hold"/>
                                        <p:tgtEl>
                                          <p:spTgt spid="4"/>
                                        </p:tgtEl>
                                        <p:attrNameLst>
                                          <p:attrName>ppt_y</p:attrName>
                                        </p:attrNameLst>
                                      </p:cBhvr>
                                      <p:tavLst>
                                        <p:tav tm="0">
                                          <p:val>
                                            <p:strVal val="1+#ppt_h/2"/>
                                          </p:val>
                                        </p:tav>
                                        <p:tav tm="100000">
                                          <p:val>
                                            <p:strVal val="#ppt_y"/>
                                          </p:val>
                                        </p:tav>
                                      </p:tavLst>
                                    </p:anim>
                                  </p:childTnLst>
                                </p:cTn>
                              </p:par>
                            </p:childTnLst>
                          </p:cTn>
                        </p:par>
                        <p:par>
                          <p:cTn id="49" fill="hold">
                            <p:stCondLst>
                              <p:cond delay="5500"/>
                            </p:stCondLst>
                            <p:childTnLst>
                              <p:par>
                                <p:cTn id="50" presetID="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500" fill="hold"/>
                                        <p:tgtEl>
                                          <p:spTgt spid="15"/>
                                        </p:tgtEl>
                                        <p:attrNameLst>
                                          <p:attrName>ppt_x</p:attrName>
                                        </p:attrNameLst>
                                      </p:cBhvr>
                                      <p:tavLst>
                                        <p:tav tm="0">
                                          <p:val>
                                            <p:strVal val="#ppt_x"/>
                                          </p:val>
                                        </p:tav>
                                        <p:tav tm="100000">
                                          <p:val>
                                            <p:strVal val="#ppt_x"/>
                                          </p:val>
                                        </p:tav>
                                      </p:tavLst>
                                    </p:anim>
                                    <p:anim calcmode="lin" valueType="num">
                                      <p:cBhvr additive="base">
                                        <p:cTn id="5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3683" y="-228558"/>
            <a:ext cx="4087500" cy="576000"/>
          </a:xfrm>
        </p:spPr>
        <p:txBody>
          <a:bodyPr/>
          <a:lstStyle/>
          <a:p>
            <a:r>
              <a:rPr lang="en-US" sz="4000" b="1" dirty="0">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sym typeface="Fira Sans"/>
              </a:rPr>
              <a:t>Results</a:t>
            </a:r>
          </a:p>
        </p:txBody>
      </p:sp>
      <p:sp>
        <p:nvSpPr>
          <p:cNvPr id="4" name="Espace réservé du texte 3"/>
          <p:cNvSpPr txBox="1">
            <a:spLocks noGrp="1"/>
          </p:cNvSpPr>
          <p:nvPr>
            <p:ph type="body" idx="1"/>
          </p:nvPr>
        </p:nvSpPr>
        <p:spPr>
          <a:xfrm>
            <a:off x="275422" y="893171"/>
            <a:ext cx="8325853" cy="1292631"/>
          </a:xfrm>
          <a:prstGeom prst="rect">
            <a:avLst/>
          </a:prstGeom>
          <a:noFill/>
        </p:spPr>
        <p:txBody>
          <a:bodyPr wrap="square" rtlCol="0">
            <a:spAutoFit/>
          </a:bodyPr>
          <a:lstStyle/>
          <a:p>
            <a:pPr marL="152400" indent="0">
              <a:lnSpc>
                <a:spcPct val="100000"/>
              </a:lnSpc>
              <a:buNone/>
            </a:pPr>
            <a:r>
              <a:rPr lang="en-US" sz="1800" dirty="0">
                <a:solidFill>
                  <a:srgbClr val="000000"/>
                </a:solidFill>
                <a:latin typeface="Times New Roman" panose="02020603050405020304" pitchFamily="18" charset="0"/>
                <a:ea typeface="Arial"/>
                <a:cs typeface="Times New Roman" panose="02020603050405020304" pitchFamily="18" charset="0"/>
              </a:rPr>
              <a:t>after fitting the transformed training sets of four junctions to the model created and comparing them to the transformed test sets. here are the results obtained for the 4 junctions:</a:t>
            </a:r>
            <a:br>
              <a:rPr lang="en-US" sz="2800" dirty="0"/>
            </a:b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7" name="Espace réservé du texte 3"/>
          <p:cNvSpPr txBox="1">
            <a:spLocks/>
          </p:cNvSpPr>
          <p:nvPr/>
        </p:nvSpPr>
        <p:spPr>
          <a:xfrm>
            <a:off x="648160" y="2611717"/>
            <a:ext cx="8325853" cy="892522"/>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lnSpc>
                <a:spcPct val="100000"/>
              </a:lnSpc>
              <a:buFont typeface="Barlow Semi Condensed Medium"/>
              <a:buNone/>
            </a:pPr>
            <a:br>
              <a:rPr lang="en-US" sz="2800" dirty="0"/>
            </a:b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115" y="2063850"/>
            <a:ext cx="7541991" cy="28807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6166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wipe(down)">
                                      <p:cBhvr>
                                        <p:cTn id="24" dur="580">
                                          <p:stCondLst>
                                            <p:cond delay="0"/>
                                          </p:stCondLst>
                                        </p:cTn>
                                        <p:tgtEl>
                                          <p:spTgt spid="4">
                                            <p:txEl>
                                              <p:pRg st="0" end="0"/>
                                            </p:txEl>
                                          </p:spTgt>
                                        </p:tgtEl>
                                      </p:cBhvr>
                                    </p:animEffect>
                                    <p:anim calcmode="lin" valueType="num">
                                      <p:cBhvr>
                                        <p:cTn id="25"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4">
                                            <p:txEl>
                                              <p:pRg st="0" end="0"/>
                                            </p:txEl>
                                          </p:spTgt>
                                        </p:tgtEl>
                                      </p:cBhvr>
                                      <p:to x="100000" y="60000"/>
                                    </p:animScale>
                                    <p:animScale>
                                      <p:cBhvr>
                                        <p:cTn id="31" dur="166" decel="50000">
                                          <p:stCondLst>
                                            <p:cond delay="676"/>
                                          </p:stCondLst>
                                        </p:cTn>
                                        <p:tgtEl>
                                          <p:spTgt spid="4">
                                            <p:txEl>
                                              <p:pRg st="0" end="0"/>
                                            </p:txEl>
                                          </p:spTgt>
                                        </p:tgtEl>
                                      </p:cBhvr>
                                      <p:to x="100000" y="100000"/>
                                    </p:animScale>
                                    <p:animScale>
                                      <p:cBhvr>
                                        <p:cTn id="32" dur="26">
                                          <p:stCondLst>
                                            <p:cond delay="1312"/>
                                          </p:stCondLst>
                                        </p:cTn>
                                        <p:tgtEl>
                                          <p:spTgt spid="4">
                                            <p:txEl>
                                              <p:pRg st="0" end="0"/>
                                            </p:txEl>
                                          </p:spTgt>
                                        </p:tgtEl>
                                      </p:cBhvr>
                                      <p:to x="100000" y="80000"/>
                                    </p:animScale>
                                    <p:animScale>
                                      <p:cBhvr>
                                        <p:cTn id="33" dur="166" decel="50000">
                                          <p:stCondLst>
                                            <p:cond delay="1338"/>
                                          </p:stCondLst>
                                        </p:cTn>
                                        <p:tgtEl>
                                          <p:spTgt spid="4">
                                            <p:txEl>
                                              <p:pRg st="0" end="0"/>
                                            </p:txEl>
                                          </p:spTgt>
                                        </p:tgtEl>
                                      </p:cBhvr>
                                      <p:to x="100000" y="100000"/>
                                    </p:animScale>
                                    <p:animScale>
                                      <p:cBhvr>
                                        <p:cTn id="34" dur="26">
                                          <p:stCondLst>
                                            <p:cond delay="1642"/>
                                          </p:stCondLst>
                                        </p:cTn>
                                        <p:tgtEl>
                                          <p:spTgt spid="4">
                                            <p:txEl>
                                              <p:pRg st="0" end="0"/>
                                            </p:txEl>
                                          </p:spTgt>
                                        </p:tgtEl>
                                      </p:cBhvr>
                                      <p:to x="100000" y="90000"/>
                                    </p:animScale>
                                    <p:animScale>
                                      <p:cBhvr>
                                        <p:cTn id="35" dur="166" decel="50000">
                                          <p:stCondLst>
                                            <p:cond delay="1668"/>
                                          </p:stCondLst>
                                        </p:cTn>
                                        <p:tgtEl>
                                          <p:spTgt spid="4">
                                            <p:txEl>
                                              <p:pRg st="0" end="0"/>
                                            </p:txEl>
                                          </p:spTgt>
                                        </p:tgtEl>
                                      </p:cBhvr>
                                      <p:to x="100000" y="100000"/>
                                    </p:animScale>
                                    <p:animScale>
                                      <p:cBhvr>
                                        <p:cTn id="36" dur="26">
                                          <p:stCondLst>
                                            <p:cond delay="1808"/>
                                          </p:stCondLst>
                                        </p:cTn>
                                        <p:tgtEl>
                                          <p:spTgt spid="4">
                                            <p:txEl>
                                              <p:pRg st="0" end="0"/>
                                            </p:txEl>
                                          </p:spTgt>
                                        </p:tgtEl>
                                      </p:cBhvr>
                                      <p:to x="100000" y="95000"/>
                                    </p:animScale>
                                    <p:animScale>
                                      <p:cBhvr>
                                        <p:cTn id="37" dur="166" decel="50000">
                                          <p:stCondLst>
                                            <p:cond delay="1834"/>
                                          </p:stCondLst>
                                        </p:cTn>
                                        <p:tgtEl>
                                          <p:spTgt spid="4">
                                            <p:txEl>
                                              <p:pRg st="0" end="0"/>
                                            </p:txEl>
                                          </p:spTgt>
                                        </p:tgtEl>
                                      </p:cBhvr>
                                      <p:to x="100000" y="100000"/>
                                    </p:animScale>
                                  </p:childTnLst>
                                </p:cTn>
                              </p:par>
                            </p:childTnLst>
                          </p:cTn>
                        </p:par>
                        <p:par>
                          <p:cTn id="38" fill="hold">
                            <p:stCondLst>
                              <p:cond delay="4000"/>
                            </p:stCondLst>
                            <p:childTnLst>
                              <p:par>
                                <p:cTn id="39" presetID="16" presetClass="entr" presetSubtype="21"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arn(inVertic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3683" y="-228558"/>
            <a:ext cx="4087500" cy="576000"/>
          </a:xfrm>
        </p:spPr>
        <p:txBody>
          <a:bodyPr/>
          <a:lstStyle/>
          <a:p>
            <a:r>
              <a:rPr lang="en-US" sz="4000" b="1" dirty="0">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sym typeface="Fira Sans"/>
              </a:rPr>
              <a:t>Results</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734" y="1216120"/>
            <a:ext cx="7267271" cy="31024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3825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16" presetClass="entr" presetSubtype="21"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3683" y="-228558"/>
            <a:ext cx="4087500" cy="576000"/>
          </a:xfrm>
        </p:spPr>
        <p:txBody>
          <a:bodyPr/>
          <a:lstStyle/>
          <a:p>
            <a:r>
              <a:rPr lang="en-US" sz="4000" b="1" dirty="0">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sym typeface="Fira Sans"/>
              </a:rPr>
              <a:t>Results</a:t>
            </a: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585" y="1231401"/>
            <a:ext cx="7127914" cy="30982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3353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16" presetClass="entr" presetSubtype="21"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3683" y="-228558"/>
            <a:ext cx="4087500" cy="576000"/>
          </a:xfrm>
        </p:spPr>
        <p:txBody>
          <a:bodyPr/>
          <a:lstStyle/>
          <a:p>
            <a:r>
              <a:rPr lang="en-US" sz="4000" b="1" dirty="0">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sym typeface="Fira Sans"/>
              </a:rPr>
              <a:t>Results</a:t>
            </a: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902" y="1239013"/>
            <a:ext cx="7738551" cy="31567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0245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16" presetClass="entr" presetSubtype="21"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3683" y="-228558"/>
            <a:ext cx="4087500" cy="576000"/>
          </a:xfrm>
        </p:spPr>
        <p:txBody>
          <a:bodyPr/>
          <a:lstStyle/>
          <a:p>
            <a:r>
              <a:rPr lang="en-US" sz="4000" b="1" dirty="0">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sym typeface="Fira Sans"/>
              </a:rPr>
              <a:t>Results</a:t>
            </a:r>
          </a:p>
        </p:txBody>
      </p:sp>
      <p:sp>
        <p:nvSpPr>
          <p:cNvPr id="4" name="Espace réservé du texte 3"/>
          <p:cNvSpPr txBox="1">
            <a:spLocks noGrp="1"/>
          </p:cNvSpPr>
          <p:nvPr>
            <p:ph type="body" idx="1"/>
          </p:nvPr>
        </p:nvSpPr>
        <p:spPr>
          <a:xfrm>
            <a:off x="194484" y="568546"/>
            <a:ext cx="9089837" cy="461635"/>
          </a:xfrm>
          <a:prstGeom prst="rect">
            <a:avLst/>
          </a:prstGeom>
          <a:noFill/>
        </p:spPr>
        <p:txBody>
          <a:bodyPr wrap="square" rtlCol="0">
            <a:spAutoFit/>
          </a:bodyPr>
          <a:lstStyle/>
          <a:p>
            <a:pPr marL="152400" indent="0">
              <a:lnSpc>
                <a:spcPct val="100000"/>
              </a:lnSpc>
              <a:buNone/>
            </a:pPr>
            <a:r>
              <a:rPr lang="en-US" sz="1800" dirty="0">
                <a:solidFill>
                  <a:srgbClr val="6699FF"/>
                </a:solidFill>
                <a:latin typeface="Arial Black" panose="020B0A04020102020204" pitchFamily="34" charset="0"/>
              </a:rPr>
              <a:t> </a:t>
            </a:r>
            <a:r>
              <a:rPr lang="en-US" sz="1800" b="1" dirty="0">
                <a:solidFill>
                  <a:srgbClr val="6699FF"/>
                </a:solidFill>
                <a:latin typeface="Berlin Sans FB Demi" panose="020E0802020502020306" pitchFamily="34" charset="0"/>
                <a:ea typeface="Arial"/>
                <a:cs typeface="Times New Roman" panose="02020603050405020304" pitchFamily="18" charset="0"/>
              </a:rPr>
              <a:t>RMSE stands for Root Mean Square Error: </a:t>
            </a:r>
            <a:endParaRPr lang="fr-FR" sz="1800" b="1" dirty="0">
              <a:solidFill>
                <a:srgbClr val="6699FF"/>
              </a:solidFill>
              <a:latin typeface="Berlin Sans FB Demi" panose="020E0802020502020306" pitchFamily="34" charset="0"/>
              <a:ea typeface="Arial"/>
              <a:cs typeface="Times New Roman" panose="02020603050405020304" pitchFamily="18" charset="0"/>
              <a:sym typeface="Arial"/>
            </a:endParaRPr>
          </a:p>
        </p:txBody>
      </p:sp>
      <p:sp>
        <p:nvSpPr>
          <p:cNvPr id="9" name="Espace réservé du texte 3"/>
          <p:cNvSpPr txBox="1">
            <a:spLocks/>
          </p:cNvSpPr>
          <p:nvPr/>
        </p:nvSpPr>
        <p:spPr>
          <a:xfrm>
            <a:off x="194484" y="1342610"/>
            <a:ext cx="8638145" cy="738633"/>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lnSpc>
                <a:spcPct val="100000"/>
              </a:lnSpc>
              <a:buNone/>
            </a:pPr>
            <a:r>
              <a:rPr lang="en-US" sz="1800" dirty="0">
                <a:solidFill>
                  <a:srgbClr val="6699FF"/>
                </a:solidFill>
                <a:latin typeface="Arial Black" panose="020B0A04020102020204" pitchFamily="34" charset="0"/>
              </a:rPr>
              <a:t> </a:t>
            </a:r>
            <a:r>
              <a:rPr lang="en-US" sz="1800" dirty="0">
                <a:solidFill>
                  <a:srgbClr val="000000"/>
                </a:solidFill>
                <a:latin typeface="Times New Roman" panose="02020603050405020304" pitchFamily="18" charset="0"/>
                <a:ea typeface="Arial"/>
                <a:cs typeface="Times New Roman" panose="02020603050405020304" pitchFamily="18" charset="0"/>
              </a:rPr>
              <a:t>It is a commonly used metric to measure the accuracy of a prediction or an estimator in statistical modeling and machine learning</a:t>
            </a:r>
            <a:r>
              <a:rPr lang="en-US" sz="1800" dirty="0"/>
              <a:t>. </a:t>
            </a:r>
            <a:endParaRPr lang="fr-FR" sz="1800" b="1" dirty="0">
              <a:solidFill>
                <a:srgbClr val="6699FF"/>
              </a:solidFill>
              <a:latin typeface="Berlin Sans FB Demi" panose="020E0802020502020306" pitchFamily="34" charset="0"/>
              <a:ea typeface="Arial"/>
              <a:cs typeface="Times New Roman" panose="02020603050405020304" pitchFamily="18" charset="0"/>
              <a:sym typeface="Arial"/>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283" y="2258093"/>
            <a:ext cx="3305636" cy="5048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527873" y="3151199"/>
            <a:ext cx="4110228" cy="369332"/>
          </a:xfrm>
          <a:prstGeom prst="rect">
            <a:avLst/>
          </a:prstGeom>
        </p:spPr>
        <p:txBody>
          <a:bodyPr wrap="square">
            <a:spAutoFit/>
          </a:bodyPr>
          <a:lstStyle/>
          <a:p>
            <a:pPr marL="152400"/>
            <a:r>
              <a:rPr lang="fr-FR" sz="1800" dirty="0">
                <a:latin typeface="Times New Roman" panose="02020603050405020304" pitchFamily="18" charset="0"/>
                <a:cs typeface="Times New Roman" panose="02020603050405020304" pitchFamily="18" charset="0"/>
                <a:sym typeface="Barlow Semi Condensed"/>
              </a:rPr>
              <a:t>In </a:t>
            </a:r>
            <a:r>
              <a:rPr lang="fr-FR" sz="1800" dirty="0" err="1">
                <a:latin typeface="Times New Roman" panose="02020603050405020304" pitchFamily="18" charset="0"/>
                <a:cs typeface="Times New Roman" panose="02020603050405020304" pitchFamily="18" charset="0"/>
                <a:sym typeface="Barlow Semi Condensed"/>
              </a:rPr>
              <a:t>our</a:t>
            </a:r>
            <a:r>
              <a:rPr lang="fr-FR" sz="1800" dirty="0">
                <a:latin typeface="Times New Roman" panose="02020603050405020304" pitchFamily="18" charset="0"/>
                <a:cs typeface="Times New Roman" panose="02020603050405020304" pitchFamily="18" charset="0"/>
                <a:sym typeface="Barlow Semi Condensed"/>
              </a:rPr>
              <a:t> case </a:t>
            </a:r>
            <a:r>
              <a:rPr lang="fr-FR" sz="1800" dirty="0" err="1">
                <a:latin typeface="Times New Roman" panose="02020603050405020304" pitchFamily="18" charset="0"/>
                <a:cs typeface="Times New Roman" panose="02020603050405020304" pitchFamily="18" charset="0"/>
                <a:sym typeface="Barlow Semi Condensed"/>
              </a:rPr>
              <a:t>here</a:t>
            </a:r>
            <a:r>
              <a:rPr lang="fr-FR" sz="1800" dirty="0">
                <a:latin typeface="Times New Roman" panose="02020603050405020304" pitchFamily="18" charset="0"/>
                <a:cs typeface="Times New Roman" panose="02020603050405020304" pitchFamily="18" charset="0"/>
                <a:sym typeface="Barlow Semi Condensed"/>
              </a:rPr>
              <a:t> are the </a:t>
            </a:r>
            <a:r>
              <a:rPr lang="fr-FR" sz="1800" dirty="0" err="1">
                <a:latin typeface="Times New Roman" panose="02020603050405020304" pitchFamily="18" charset="0"/>
                <a:cs typeface="Times New Roman" panose="02020603050405020304" pitchFamily="18" charset="0"/>
                <a:sym typeface="Barlow Semi Condensed"/>
              </a:rPr>
              <a:t>results</a:t>
            </a:r>
            <a:r>
              <a:rPr lang="fr-FR" sz="1800" dirty="0">
                <a:latin typeface="Times New Roman" panose="02020603050405020304" pitchFamily="18" charset="0"/>
                <a:cs typeface="Times New Roman" panose="02020603050405020304" pitchFamily="18" charset="0"/>
                <a:sym typeface="Barlow Semi Condensed"/>
              </a:rPr>
              <a:t> </a:t>
            </a:r>
            <a:r>
              <a:rPr lang="fr-FR" dirty="0">
                <a:latin typeface="Times New Roman" panose="02020603050405020304" pitchFamily="18" charset="0"/>
                <a:cs typeface="Times New Roman" panose="02020603050405020304" pitchFamily="18" charset="0"/>
              </a:rPr>
              <a:t>:</a:t>
            </a:r>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3386" y="3335865"/>
            <a:ext cx="2228767" cy="12872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7416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wipe(down)">
                                      <p:cBhvr>
                                        <p:cTn id="24" dur="580">
                                          <p:stCondLst>
                                            <p:cond delay="0"/>
                                          </p:stCondLst>
                                        </p:cTn>
                                        <p:tgtEl>
                                          <p:spTgt spid="4">
                                            <p:txEl>
                                              <p:pRg st="0" end="0"/>
                                            </p:txEl>
                                          </p:spTgt>
                                        </p:tgtEl>
                                      </p:cBhvr>
                                    </p:animEffect>
                                    <p:anim calcmode="lin" valueType="num">
                                      <p:cBhvr>
                                        <p:cTn id="25"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4">
                                            <p:txEl>
                                              <p:pRg st="0" end="0"/>
                                            </p:txEl>
                                          </p:spTgt>
                                        </p:tgtEl>
                                      </p:cBhvr>
                                      <p:to x="100000" y="60000"/>
                                    </p:animScale>
                                    <p:animScale>
                                      <p:cBhvr>
                                        <p:cTn id="31" dur="166" decel="50000">
                                          <p:stCondLst>
                                            <p:cond delay="676"/>
                                          </p:stCondLst>
                                        </p:cTn>
                                        <p:tgtEl>
                                          <p:spTgt spid="4">
                                            <p:txEl>
                                              <p:pRg st="0" end="0"/>
                                            </p:txEl>
                                          </p:spTgt>
                                        </p:tgtEl>
                                      </p:cBhvr>
                                      <p:to x="100000" y="100000"/>
                                    </p:animScale>
                                    <p:animScale>
                                      <p:cBhvr>
                                        <p:cTn id="32" dur="26">
                                          <p:stCondLst>
                                            <p:cond delay="1312"/>
                                          </p:stCondLst>
                                        </p:cTn>
                                        <p:tgtEl>
                                          <p:spTgt spid="4">
                                            <p:txEl>
                                              <p:pRg st="0" end="0"/>
                                            </p:txEl>
                                          </p:spTgt>
                                        </p:tgtEl>
                                      </p:cBhvr>
                                      <p:to x="100000" y="80000"/>
                                    </p:animScale>
                                    <p:animScale>
                                      <p:cBhvr>
                                        <p:cTn id="33" dur="166" decel="50000">
                                          <p:stCondLst>
                                            <p:cond delay="1338"/>
                                          </p:stCondLst>
                                        </p:cTn>
                                        <p:tgtEl>
                                          <p:spTgt spid="4">
                                            <p:txEl>
                                              <p:pRg st="0" end="0"/>
                                            </p:txEl>
                                          </p:spTgt>
                                        </p:tgtEl>
                                      </p:cBhvr>
                                      <p:to x="100000" y="100000"/>
                                    </p:animScale>
                                    <p:animScale>
                                      <p:cBhvr>
                                        <p:cTn id="34" dur="26">
                                          <p:stCondLst>
                                            <p:cond delay="1642"/>
                                          </p:stCondLst>
                                        </p:cTn>
                                        <p:tgtEl>
                                          <p:spTgt spid="4">
                                            <p:txEl>
                                              <p:pRg st="0" end="0"/>
                                            </p:txEl>
                                          </p:spTgt>
                                        </p:tgtEl>
                                      </p:cBhvr>
                                      <p:to x="100000" y="90000"/>
                                    </p:animScale>
                                    <p:animScale>
                                      <p:cBhvr>
                                        <p:cTn id="35" dur="166" decel="50000">
                                          <p:stCondLst>
                                            <p:cond delay="1668"/>
                                          </p:stCondLst>
                                        </p:cTn>
                                        <p:tgtEl>
                                          <p:spTgt spid="4">
                                            <p:txEl>
                                              <p:pRg st="0" end="0"/>
                                            </p:txEl>
                                          </p:spTgt>
                                        </p:tgtEl>
                                      </p:cBhvr>
                                      <p:to x="100000" y="100000"/>
                                    </p:animScale>
                                    <p:animScale>
                                      <p:cBhvr>
                                        <p:cTn id="36" dur="26">
                                          <p:stCondLst>
                                            <p:cond delay="1808"/>
                                          </p:stCondLst>
                                        </p:cTn>
                                        <p:tgtEl>
                                          <p:spTgt spid="4">
                                            <p:txEl>
                                              <p:pRg st="0" end="0"/>
                                            </p:txEl>
                                          </p:spTgt>
                                        </p:tgtEl>
                                      </p:cBhvr>
                                      <p:to x="100000" y="95000"/>
                                    </p:animScale>
                                    <p:animScale>
                                      <p:cBhvr>
                                        <p:cTn id="37" dur="166" decel="50000">
                                          <p:stCondLst>
                                            <p:cond delay="1834"/>
                                          </p:stCondLst>
                                        </p:cTn>
                                        <p:tgtEl>
                                          <p:spTgt spid="4">
                                            <p:txEl>
                                              <p:pRg st="0" end="0"/>
                                            </p:txEl>
                                          </p:spTgt>
                                        </p:tgtEl>
                                      </p:cBhvr>
                                      <p:to x="100000" y="100000"/>
                                    </p:animScale>
                                  </p:childTnLst>
                                </p:cTn>
                              </p:par>
                            </p:childTnLst>
                          </p:cTn>
                        </p:par>
                        <p:par>
                          <p:cTn id="38" fill="hold">
                            <p:stCondLst>
                              <p:cond delay="4000"/>
                            </p:stCondLst>
                            <p:childTnLst>
                              <p:par>
                                <p:cTn id="39" presetID="26" presetClass="entr" presetSubtype="0" fill="hold" grpId="0" nodeType="after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wipe(down)">
                                      <p:cBhvr>
                                        <p:cTn id="41" dur="580">
                                          <p:stCondLst>
                                            <p:cond delay="0"/>
                                          </p:stCondLst>
                                        </p:cTn>
                                        <p:tgtEl>
                                          <p:spTgt spid="9">
                                            <p:txEl>
                                              <p:pRg st="0" end="0"/>
                                            </p:txEl>
                                          </p:spTgt>
                                        </p:tgtEl>
                                      </p:cBhvr>
                                    </p:animEffect>
                                    <p:anim calcmode="lin" valueType="num">
                                      <p:cBhvr>
                                        <p:cTn id="42" dur="1822"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9">
                                            <p:txEl>
                                              <p:pRg st="0" end="0"/>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9">
                                            <p:txEl>
                                              <p:pRg st="0" end="0"/>
                                            </p:txEl>
                                          </p:spTgt>
                                        </p:tgtEl>
                                      </p:cBhvr>
                                      <p:to x="100000" y="60000"/>
                                    </p:animScale>
                                    <p:animScale>
                                      <p:cBhvr>
                                        <p:cTn id="48" dur="166" decel="50000">
                                          <p:stCondLst>
                                            <p:cond delay="676"/>
                                          </p:stCondLst>
                                        </p:cTn>
                                        <p:tgtEl>
                                          <p:spTgt spid="9">
                                            <p:txEl>
                                              <p:pRg st="0" end="0"/>
                                            </p:txEl>
                                          </p:spTgt>
                                        </p:tgtEl>
                                      </p:cBhvr>
                                      <p:to x="100000" y="100000"/>
                                    </p:animScale>
                                    <p:animScale>
                                      <p:cBhvr>
                                        <p:cTn id="49" dur="26">
                                          <p:stCondLst>
                                            <p:cond delay="1312"/>
                                          </p:stCondLst>
                                        </p:cTn>
                                        <p:tgtEl>
                                          <p:spTgt spid="9">
                                            <p:txEl>
                                              <p:pRg st="0" end="0"/>
                                            </p:txEl>
                                          </p:spTgt>
                                        </p:tgtEl>
                                      </p:cBhvr>
                                      <p:to x="100000" y="80000"/>
                                    </p:animScale>
                                    <p:animScale>
                                      <p:cBhvr>
                                        <p:cTn id="50" dur="166" decel="50000">
                                          <p:stCondLst>
                                            <p:cond delay="1338"/>
                                          </p:stCondLst>
                                        </p:cTn>
                                        <p:tgtEl>
                                          <p:spTgt spid="9">
                                            <p:txEl>
                                              <p:pRg st="0" end="0"/>
                                            </p:txEl>
                                          </p:spTgt>
                                        </p:tgtEl>
                                      </p:cBhvr>
                                      <p:to x="100000" y="100000"/>
                                    </p:animScale>
                                    <p:animScale>
                                      <p:cBhvr>
                                        <p:cTn id="51" dur="26">
                                          <p:stCondLst>
                                            <p:cond delay="1642"/>
                                          </p:stCondLst>
                                        </p:cTn>
                                        <p:tgtEl>
                                          <p:spTgt spid="9">
                                            <p:txEl>
                                              <p:pRg st="0" end="0"/>
                                            </p:txEl>
                                          </p:spTgt>
                                        </p:tgtEl>
                                      </p:cBhvr>
                                      <p:to x="100000" y="90000"/>
                                    </p:animScale>
                                    <p:animScale>
                                      <p:cBhvr>
                                        <p:cTn id="52" dur="166" decel="50000">
                                          <p:stCondLst>
                                            <p:cond delay="1668"/>
                                          </p:stCondLst>
                                        </p:cTn>
                                        <p:tgtEl>
                                          <p:spTgt spid="9">
                                            <p:txEl>
                                              <p:pRg st="0" end="0"/>
                                            </p:txEl>
                                          </p:spTgt>
                                        </p:tgtEl>
                                      </p:cBhvr>
                                      <p:to x="100000" y="100000"/>
                                    </p:animScale>
                                    <p:animScale>
                                      <p:cBhvr>
                                        <p:cTn id="53" dur="26">
                                          <p:stCondLst>
                                            <p:cond delay="1808"/>
                                          </p:stCondLst>
                                        </p:cTn>
                                        <p:tgtEl>
                                          <p:spTgt spid="9">
                                            <p:txEl>
                                              <p:pRg st="0" end="0"/>
                                            </p:txEl>
                                          </p:spTgt>
                                        </p:tgtEl>
                                      </p:cBhvr>
                                      <p:to x="100000" y="95000"/>
                                    </p:animScale>
                                    <p:animScale>
                                      <p:cBhvr>
                                        <p:cTn id="54" dur="166" decel="50000">
                                          <p:stCondLst>
                                            <p:cond delay="1834"/>
                                          </p:stCondLst>
                                        </p:cTn>
                                        <p:tgtEl>
                                          <p:spTgt spid="9">
                                            <p:txEl>
                                              <p:pRg st="0" end="0"/>
                                            </p:txEl>
                                          </p:spTgt>
                                        </p:tgtEl>
                                      </p:cBhvr>
                                      <p:to x="100000" y="100000"/>
                                    </p:animScale>
                                  </p:childTnLst>
                                </p:cTn>
                              </p:par>
                            </p:childTnLst>
                          </p:cTn>
                        </p:par>
                        <p:par>
                          <p:cTn id="55" fill="hold">
                            <p:stCondLst>
                              <p:cond delay="6000"/>
                            </p:stCondLst>
                            <p:childTnLst>
                              <p:par>
                                <p:cTn id="56" presetID="42" presetClass="entr" presetSubtype="0" fill="hold" nodeType="after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1000"/>
                                        <p:tgtEl>
                                          <p:spTgt spid="3"/>
                                        </p:tgtEl>
                                      </p:cBhvr>
                                    </p:animEffect>
                                    <p:anim calcmode="lin" valueType="num">
                                      <p:cBhvr>
                                        <p:cTn id="59" dur="1000" fill="hold"/>
                                        <p:tgtEl>
                                          <p:spTgt spid="3"/>
                                        </p:tgtEl>
                                        <p:attrNameLst>
                                          <p:attrName>ppt_x</p:attrName>
                                        </p:attrNameLst>
                                      </p:cBhvr>
                                      <p:tavLst>
                                        <p:tav tm="0">
                                          <p:val>
                                            <p:strVal val="#ppt_x"/>
                                          </p:val>
                                        </p:tav>
                                        <p:tav tm="100000">
                                          <p:val>
                                            <p:strVal val="#ppt_x"/>
                                          </p:val>
                                        </p:tav>
                                      </p:tavLst>
                                    </p:anim>
                                    <p:anim calcmode="lin" valueType="num">
                                      <p:cBhvr>
                                        <p:cTn id="60" dur="1000" fill="hold"/>
                                        <p:tgtEl>
                                          <p:spTgt spid="3"/>
                                        </p:tgtEl>
                                        <p:attrNameLst>
                                          <p:attrName>ppt_y</p:attrName>
                                        </p:attrNameLst>
                                      </p:cBhvr>
                                      <p:tavLst>
                                        <p:tav tm="0">
                                          <p:val>
                                            <p:strVal val="#ppt_y+.1"/>
                                          </p:val>
                                        </p:tav>
                                        <p:tav tm="100000">
                                          <p:val>
                                            <p:strVal val="#ppt_y"/>
                                          </p:val>
                                        </p:tav>
                                      </p:tavLst>
                                    </p:anim>
                                  </p:childTnLst>
                                </p:cTn>
                              </p:par>
                            </p:childTnLst>
                          </p:cTn>
                        </p:par>
                        <p:par>
                          <p:cTn id="61" fill="hold">
                            <p:stCondLst>
                              <p:cond delay="7000"/>
                            </p:stCondLst>
                            <p:childTnLst>
                              <p:par>
                                <p:cTn id="62" presetID="10" presetClass="entr" presetSubtype="0" fill="hold" grpId="0"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childTnLst>
                          </p:cTn>
                        </p:par>
                        <p:par>
                          <p:cTn id="65" fill="hold">
                            <p:stCondLst>
                              <p:cond delay="7500"/>
                            </p:stCondLst>
                            <p:childTnLst>
                              <p:par>
                                <p:cTn id="66" presetID="31"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 calcmode="lin" valueType="num">
                                      <p:cBhvr>
                                        <p:cTn id="68" dur="1000" fill="hold"/>
                                        <p:tgtEl>
                                          <p:spTgt spid="11"/>
                                        </p:tgtEl>
                                        <p:attrNameLst>
                                          <p:attrName>ppt_w</p:attrName>
                                        </p:attrNameLst>
                                      </p:cBhvr>
                                      <p:tavLst>
                                        <p:tav tm="0">
                                          <p:val>
                                            <p:fltVal val="0"/>
                                          </p:val>
                                        </p:tav>
                                        <p:tav tm="100000">
                                          <p:val>
                                            <p:strVal val="#ppt_w"/>
                                          </p:val>
                                        </p:tav>
                                      </p:tavLst>
                                    </p:anim>
                                    <p:anim calcmode="lin" valueType="num">
                                      <p:cBhvr>
                                        <p:cTn id="69" dur="1000" fill="hold"/>
                                        <p:tgtEl>
                                          <p:spTgt spid="11"/>
                                        </p:tgtEl>
                                        <p:attrNameLst>
                                          <p:attrName>ppt_h</p:attrName>
                                        </p:attrNameLst>
                                      </p:cBhvr>
                                      <p:tavLst>
                                        <p:tav tm="0">
                                          <p:val>
                                            <p:fltVal val="0"/>
                                          </p:val>
                                        </p:tav>
                                        <p:tav tm="100000">
                                          <p:val>
                                            <p:strVal val="#ppt_h"/>
                                          </p:val>
                                        </p:tav>
                                      </p:tavLst>
                                    </p:anim>
                                    <p:anim calcmode="lin" valueType="num">
                                      <p:cBhvr>
                                        <p:cTn id="70" dur="1000" fill="hold"/>
                                        <p:tgtEl>
                                          <p:spTgt spid="11"/>
                                        </p:tgtEl>
                                        <p:attrNameLst>
                                          <p:attrName>style.rotation</p:attrName>
                                        </p:attrNameLst>
                                      </p:cBhvr>
                                      <p:tavLst>
                                        <p:tav tm="0">
                                          <p:val>
                                            <p:fltVal val="90"/>
                                          </p:val>
                                        </p:tav>
                                        <p:tav tm="100000">
                                          <p:val>
                                            <p:fltVal val="0"/>
                                          </p:val>
                                        </p:tav>
                                      </p:tavLst>
                                    </p:anim>
                                    <p:animEffect transition="in" filter="fade">
                                      <p:cBhvr>
                                        <p:cTn id="7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9" grpId="0" build="p"/>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8474" y="1708775"/>
            <a:ext cx="2038875" cy="1725950"/>
          </a:xfrm>
          <a:prstGeom prst="ellipse">
            <a:avLst/>
          </a:prstGeom>
          <a:ln>
            <a:noFill/>
          </a:ln>
          <a:effectLst>
            <a:softEdge rad="112500"/>
          </a:effectLst>
        </p:spPr>
      </p:pic>
      <p:sp>
        <p:nvSpPr>
          <p:cNvPr id="6" name="ZoneTexte 5">
            <a:extLst>
              <a:ext uri="{FF2B5EF4-FFF2-40B4-BE49-F238E27FC236}">
                <a16:creationId xmlns:a16="http://schemas.microsoft.com/office/drawing/2014/main" id="{0C52A611-3E50-A0B0-22EF-86479D7C3B1A}"/>
              </a:ext>
            </a:extLst>
          </p:cNvPr>
          <p:cNvSpPr txBox="1"/>
          <p:nvPr/>
        </p:nvSpPr>
        <p:spPr>
          <a:xfrm>
            <a:off x="250007" y="1421770"/>
            <a:ext cx="6652158" cy="2862322"/>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sym typeface="Barlow Semi Condensed"/>
              </a:rPr>
              <a:t>The Number of vehicles in Junction one is rising more rapidly </a:t>
            </a:r>
            <a:r>
              <a:rPr lang="en-US" sz="1800" dirty="0" err="1">
                <a:latin typeface="Times New Roman" panose="02020603050405020304" pitchFamily="18" charset="0"/>
                <a:cs typeface="Times New Roman" panose="02020603050405020304" pitchFamily="18" charset="0"/>
                <a:sym typeface="Barlow Semi Condensed"/>
              </a:rPr>
              <a:t>compaired</a:t>
            </a:r>
            <a:r>
              <a:rPr lang="en-US" sz="1800" dirty="0">
                <a:latin typeface="Times New Roman" panose="02020603050405020304" pitchFamily="18" charset="0"/>
                <a:cs typeface="Times New Roman" panose="02020603050405020304" pitchFamily="18" charset="0"/>
                <a:sym typeface="Barlow Semi Condensed"/>
              </a:rPr>
              <a:t> to junction two and three.</a:t>
            </a:r>
          </a:p>
          <a:p>
            <a:pPr marL="285750" indent="-285750">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sym typeface="Barlow Semi Condensed"/>
            </a:endParaRPr>
          </a:p>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sym typeface="Barlow Semi Condensed"/>
              </a:rPr>
              <a:t> The </a:t>
            </a:r>
            <a:r>
              <a:rPr lang="en-US" sz="1800" dirty="0" err="1">
                <a:latin typeface="Times New Roman" panose="02020603050405020304" pitchFamily="18" charset="0"/>
                <a:cs typeface="Times New Roman" panose="02020603050405020304" pitchFamily="18" charset="0"/>
                <a:sym typeface="Barlow Semi Condensed"/>
              </a:rPr>
              <a:t>sparsity</a:t>
            </a:r>
            <a:r>
              <a:rPr lang="en-US" sz="1800" dirty="0">
                <a:latin typeface="Times New Roman" panose="02020603050405020304" pitchFamily="18" charset="0"/>
                <a:cs typeface="Times New Roman" panose="02020603050405020304" pitchFamily="18" charset="0"/>
                <a:sym typeface="Barlow Semi Condensed"/>
              </a:rPr>
              <a:t> of data in </a:t>
            </a:r>
            <a:r>
              <a:rPr lang="en-US" sz="1800" dirty="0" err="1">
                <a:latin typeface="Times New Roman" panose="02020603050405020304" pitchFamily="18" charset="0"/>
                <a:cs typeface="Times New Roman" panose="02020603050405020304" pitchFamily="18" charset="0"/>
                <a:sym typeface="Barlow Semi Condensed"/>
              </a:rPr>
              <a:t>juction</a:t>
            </a:r>
            <a:r>
              <a:rPr lang="en-US" sz="1800" dirty="0">
                <a:latin typeface="Times New Roman" panose="02020603050405020304" pitchFamily="18" charset="0"/>
                <a:cs typeface="Times New Roman" panose="02020603050405020304" pitchFamily="18" charset="0"/>
                <a:sym typeface="Barlow Semi Condensed"/>
              </a:rPr>
              <a:t> four bars me from making any conclusion on the same.</a:t>
            </a:r>
          </a:p>
          <a:p>
            <a:pPr marL="285750" indent="-285750">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sym typeface="Barlow Semi Condensed"/>
            </a:endParaRPr>
          </a:p>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sym typeface="Barlow Semi Condensed"/>
              </a:rPr>
              <a:t>The Junction one's traffic has a stronger weekly seasonality as well as hourly seasonality. Where as other junctions are significantly linear.</a:t>
            </a:r>
          </a:p>
          <a:p>
            <a:pPr marL="285750" indent="-285750" algn="just">
              <a:buFont typeface="Wingdings" panose="05000000000000000000" pitchFamily="2" charset="2"/>
              <a:buChar char="Ø"/>
            </a:pPr>
            <a:endParaRPr lang="fr-FR" sz="1800" dirty="0">
              <a:latin typeface="Times New Roman" panose="02020603050405020304" pitchFamily="18" charset="0"/>
              <a:cs typeface="Times New Roman" panose="02020603050405020304" pitchFamily="18" charset="0"/>
              <a:sym typeface="Barlow Semi Condensed"/>
            </a:endParaRPr>
          </a:p>
        </p:txBody>
      </p:sp>
      <p:sp>
        <p:nvSpPr>
          <p:cNvPr id="4" name="Rectangle 3">
            <a:extLst>
              <a:ext uri="{FF2B5EF4-FFF2-40B4-BE49-F238E27FC236}">
                <a16:creationId xmlns:a16="http://schemas.microsoft.com/office/drawing/2014/main" id="{D62E1087-B30C-5FE3-B062-9DD7084F00B7}"/>
              </a:ext>
            </a:extLst>
          </p:cNvPr>
          <p:cNvSpPr/>
          <p:nvPr/>
        </p:nvSpPr>
        <p:spPr>
          <a:xfrm>
            <a:off x="514411" y="297456"/>
            <a:ext cx="2659702" cy="646331"/>
          </a:xfrm>
          <a:prstGeom prst="rect">
            <a:avLst/>
          </a:prstGeom>
          <a:noFill/>
        </p:spPr>
        <p:txBody>
          <a:bodyPr wrap="none" lIns="91440" tIns="45720" rIns="91440" bIns="45720">
            <a:spAutoFit/>
          </a:bodyPr>
          <a:lstStyle/>
          <a:p>
            <a:pPr algn="ctr"/>
            <a:r>
              <a:rPr lang="fr-FR" sz="3600" b="1" cap="none" spc="0" dirty="0">
                <a:ln w="0"/>
                <a:solidFill>
                  <a:schemeClr val="tx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Conclusion :</a:t>
            </a:r>
            <a:endParaRPr lang="en-US" sz="3600" b="1" cap="none" spc="0" dirty="0">
              <a:ln w="0"/>
              <a:solidFill>
                <a:schemeClr val="tx1"/>
              </a:solidFill>
              <a:effectLst>
                <a:outerShdw blurRad="38100" dist="25400" dir="5400000" algn="ctr" rotWithShape="0">
                  <a:srgbClr val="6E747A">
                    <a:alpha val="43000"/>
                  </a:srgbClr>
                </a:outerShdw>
              </a:effectLst>
            </a:endParaRPr>
          </a:p>
        </p:txBody>
      </p:sp>
      <p:sp>
        <p:nvSpPr>
          <p:cNvPr id="8" name="ZoneTexte 7"/>
          <p:cNvSpPr txBox="1"/>
          <p:nvPr/>
        </p:nvSpPr>
        <p:spPr>
          <a:xfrm>
            <a:off x="8672660" y="4835723"/>
            <a:ext cx="531163" cy="307777"/>
          </a:xfrm>
          <a:prstGeom prst="rect">
            <a:avLst/>
          </a:prstGeom>
          <a:noFill/>
        </p:spPr>
        <p:txBody>
          <a:bodyPr wrap="square" rtlCol="0">
            <a:spAutoFit/>
          </a:bodyPr>
          <a:lstStyle/>
          <a:p>
            <a:r>
              <a:rPr lang="fr-FR" b="1" dirty="0">
                <a:solidFill>
                  <a:schemeClr val="bg1"/>
                </a:solidFill>
              </a:rPr>
              <a:t>14</a:t>
            </a:r>
          </a:p>
        </p:txBody>
      </p:sp>
    </p:spTree>
    <p:extLst>
      <p:ext uri="{BB962C8B-B14F-4D97-AF65-F5344CB8AC3E}">
        <p14:creationId xmlns:p14="http://schemas.microsoft.com/office/powerpoint/2010/main" val="34043907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90">
                                          <p:stCondLst>
                                            <p:cond delay="0"/>
                                          </p:stCondLst>
                                        </p:cTn>
                                        <p:tgtEl>
                                          <p:spTgt spid="4"/>
                                        </p:tgtEl>
                                      </p:cBhvr>
                                    </p:animEffect>
                                    <p:anim calcmode="lin" valueType="num">
                                      <p:cBhvr>
                                        <p:cTn id="8"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13" dur="13">
                                          <p:stCondLst>
                                            <p:cond delay="325"/>
                                          </p:stCondLst>
                                        </p:cTn>
                                        <p:tgtEl>
                                          <p:spTgt spid="4"/>
                                        </p:tgtEl>
                                      </p:cBhvr>
                                      <p:to x="100000" y="60000"/>
                                    </p:animScale>
                                    <p:animScale>
                                      <p:cBhvr>
                                        <p:cTn id="14" dur="83" decel="50000">
                                          <p:stCondLst>
                                            <p:cond delay="338"/>
                                          </p:stCondLst>
                                        </p:cTn>
                                        <p:tgtEl>
                                          <p:spTgt spid="4"/>
                                        </p:tgtEl>
                                      </p:cBhvr>
                                      <p:to x="100000" y="100000"/>
                                    </p:animScale>
                                    <p:animScale>
                                      <p:cBhvr>
                                        <p:cTn id="15" dur="13">
                                          <p:stCondLst>
                                            <p:cond delay="656"/>
                                          </p:stCondLst>
                                        </p:cTn>
                                        <p:tgtEl>
                                          <p:spTgt spid="4"/>
                                        </p:tgtEl>
                                      </p:cBhvr>
                                      <p:to x="100000" y="80000"/>
                                    </p:animScale>
                                    <p:animScale>
                                      <p:cBhvr>
                                        <p:cTn id="16" dur="83" decel="50000">
                                          <p:stCondLst>
                                            <p:cond delay="669"/>
                                          </p:stCondLst>
                                        </p:cTn>
                                        <p:tgtEl>
                                          <p:spTgt spid="4"/>
                                        </p:tgtEl>
                                      </p:cBhvr>
                                      <p:to x="100000" y="100000"/>
                                    </p:animScale>
                                    <p:animScale>
                                      <p:cBhvr>
                                        <p:cTn id="17" dur="13">
                                          <p:stCondLst>
                                            <p:cond delay="821"/>
                                          </p:stCondLst>
                                        </p:cTn>
                                        <p:tgtEl>
                                          <p:spTgt spid="4"/>
                                        </p:tgtEl>
                                      </p:cBhvr>
                                      <p:to x="100000" y="90000"/>
                                    </p:animScale>
                                    <p:animScale>
                                      <p:cBhvr>
                                        <p:cTn id="18" dur="83" decel="50000">
                                          <p:stCondLst>
                                            <p:cond delay="834"/>
                                          </p:stCondLst>
                                        </p:cTn>
                                        <p:tgtEl>
                                          <p:spTgt spid="4"/>
                                        </p:tgtEl>
                                      </p:cBhvr>
                                      <p:to x="100000" y="100000"/>
                                    </p:animScale>
                                    <p:animScale>
                                      <p:cBhvr>
                                        <p:cTn id="19" dur="13">
                                          <p:stCondLst>
                                            <p:cond delay="904"/>
                                          </p:stCondLst>
                                        </p:cTn>
                                        <p:tgtEl>
                                          <p:spTgt spid="4"/>
                                        </p:tgtEl>
                                      </p:cBhvr>
                                      <p:to x="100000" y="95000"/>
                                    </p:animScale>
                                    <p:animScale>
                                      <p:cBhvr>
                                        <p:cTn id="20" dur="83" decel="50000">
                                          <p:stCondLst>
                                            <p:cond delay="917"/>
                                          </p:stCondLst>
                                        </p:cTn>
                                        <p:tgtEl>
                                          <p:spTgt spid="4"/>
                                        </p:tgtEl>
                                      </p:cBhvr>
                                      <p:to x="100000" y="100000"/>
                                    </p:animScale>
                                  </p:childTnLst>
                                </p:cTn>
                              </p:par>
                            </p:childTnLst>
                          </p:cTn>
                        </p:par>
                        <p:par>
                          <p:cTn id="21" fill="hold">
                            <p:stCondLst>
                              <p:cond delay="1000"/>
                            </p:stCondLst>
                            <p:childTnLst>
                              <p:par>
                                <p:cTn id="22" presetID="21" presetClass="entr" presetSubtype="1"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heel(1)">
                                      <p:cBhvr>
                                        <p:cTn id="24" dur="1000"/>
                                        <p:tgtEl>
                                          <p:spTgt spid="6"/>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 calcmode="lin" valueType="num">
                                      <p:cBhvr>
                                        <p:cTn id="28"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6">
                                            <p:txEl>
                                              <p:pRg st="0" end="0"/>
                                            </p:txEl>
                                          </p:spTgt>
                                        </p:tgtEl>
                                      </p:cBhvr>
                                    </p:animEffect>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anim calcmode="lin" valueType="num">
                                      <p:cBhvr>
                                        <p:cTn id="3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3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6" dur="500"/>
                                        <p:tgtEl>
                                          <p:spTgt spid="6">
                                            <p:txEl>
                                              <p:pRg st="2" end="2"/>
                                            </p:txEl>
                                          </p:spTgt>
                                        </p:tgtEl>
                                      </p:cBhvr>
                                    </p:animEffect>
                                  </p:childTnLst>
                                </p:cTn>
                              </p:par>
                            </p:childTnLst>
                          </p:cTn>
                        </p:par>
                        <p:par>
                          <p:cTn id="37" fill="hold">
                            <p:stCondLst>
                              <p:cond delay="3000"/>
                            </p:stCondLst>
                            <p:childTnLst>
                              <p:par>
                                <p:cTn id="38" presetID="53" presetClass="entr" presetSubtype="16" fill="hold" nodeType="after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 calcmode="lin" valueType="num">
                                      <p:cBhvr>
                                        <p:cTn id="40"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41"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42" dur="500"/>
                                        <p:tgtEl>
                                          <p:spTgt spid="6">
                                            <p:txEl>
                                              <p:pRg st="4" end="4"/>
                                            </p:txEl>
                                          </p:spTgt>
                                        </p:tgtEl>
                                      </p:cBhvr>
                                    </p:animEffect>
                                  </p:childTnLst>
                                </p:cTn>
                              </p:par>
                            </p:childTnLst>
                          </p:cTn>
                        </p:par>
                        <p:par>
                          <p:cTn id="43" fill="hold">
                            <p:stCondLst>
                              <p:cond delay="3500"/>
                            </p:stCondLst>
                            <p:childTnLst>
                              <p:par>
                                <p:cTn id="44" presetID="47" presetClass="entr" presetSubtype="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880" y="758416"/>
            <a:ext cx="5076825" cy="34004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0378363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grpSp>
        <p:nvGrpSpPr>
          <p:cNvPr id="1499" name="Google Shape;1499;p18"/>
          <p:cNvGrpSpPr/>
          <p:nvPr/>
        </p:nvGrpSpPr>
        <p:grpSpPr>
          <a:xfrm>
            <a:off x="2685444" y="539949"/>
            <a:ext cx="3056198" cy="4063618"/>
            <a:chOff x="3049525" y="1569750"/>
            <a:chExt cx="1724425" cy="2292850"/>
          </a:xfrm>
        </p:grpSpPr>
        <p:sp>
          <p:nvSpPr>
            <p:cNvPr id="1500" name="Google Shape;1500;p18"/>
            <p:cNvSpPr/>
            <p:nvPr/>
          </p:nvSpPr>
          <p:spPr>
            <a:xfrm>
              <a:off x="3628275" y="1569750"/>
              <a:ext cx="809975" cy="441800"/>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6699FF"/>
            </a:solidFill>
            <a:ln>
              <a:solidFill>
                <a:srgbClr val="6699F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18"/>
            <p:cNvSpPr/>
            <p:nvPr/>
          </p:nvSpPr>
          <p:spPr>
            <a:xfrm>
              <a:off x="3049525" y="2137400"/>
              <a:ext cx="1157550" cy="1157525"/>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3078025" y="2215575"/>
              <a:ext cx="1099750" cy="1001175"/>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6" name="Google Shape;1526;p18"/>
            <p:cNvSpPr/>
            <p:nvPr/>
          </p:nvSpPr>
          <p:spPr>
            <a:xfrm>
              <a:off x="3298125" y="2488125"/>
              <a:ext cx="659550" cy="393525"/>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a:off x="3313975" y="2815125"/>
              <a:ext cx="631825" cy="54650"/>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a:off x="3583950" y="2820650"/>
              <a:ext cx="111650" cy="111675"/>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a:off x="3487350" y="2915675"/>
              <a:ext cx="311175" cy="28525"/>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3440650" y="2667075"/>
              <a:ext cx="95025" cy="95825"/>
            </a:xfrm>
            <a:custGeom>
              <a:avLst/>
              <a:gdLst/>
              <a:ahLst/>
              <a:cxnLst/>
              <a:rect l="l" t="t" r="r" b="b"/>
              <a:pathLst>
                <a:path w="3801" h="3833" extrusionOk="0">
                  <a:moveTo>
                    <a:pt x="0" y="0"/>
                  </a:moveTo>
                  <a:lnTo>
                    <a:pt x="0" y="3832"/>
                  </a:lnTo>
                  <a:lnTo>
                    <a:pt x="3801" y="3832"/>
                  </a:lnTo>
                  <a:lnTo>
                    <a:pt x="380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3575250" y="2621150"/>
              <a:ext cx="95025" cy="140950"/>
            </a:xfrm>
            <a:custGeom>
              <a:avLst/>
              <a:gdLst/>
              <a:ahLst/>
              <a:cxnLst/>
              <a:rect l="l" t="t" r="r" b="b"/>
              <a:pathLst>
                <a:path w="3801" h="5638" extrusionOk="0">
                  <a:moveTo>
                    <a:pt x="0" y="0"/>
                  </a:moveTo>
                  <a:lnTo>
                    <a:pt x="0" y="5637"/>
                  </a:lnTo>
                  <a:lnTo>
                    <a:pt x="3800" y="5637"/>
                  </a:lnTo>
                  <a:lnTo>
                    <a:pt x="380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a:off x="3709050" y="2572850"/>
              <a:ext cx="95025" cy="189250"/>
            </a:xfrm>
            <a:custGeom>
              <a:avLst/>
              <a:gdLst/>
              <a:ahLst/>
              <a:cxnLst/>
              <a:rect l="l" t="t" r="r" b="b"/>
              <a:pathLst>
                <a:path w="3801" h="7570" extrusionOk="0">
                  <a:moveTo>
                    <a:pt x="0" y="1"/>
                  </a:moveTo>
                  <a:lnTo>
                    <a:pt x="0" y="7569"/>
                  </a:lnTo>
                  <a:lnTo>
                    <a:pt x="3800" y="7569"/>
                  </a:lnTo>
                  <a:lnTo>
                    <a:pt x="380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3633025" y="3284600"/>
              <a:ext cx="25" cy="46715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4182500" y="2716950"/>
              <a:ext cx="467150" cy="25"/>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3633025" y="1694050"/>
              <a:ext cx="25" cy="467125"/>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4025725" y="2005975"/>
              <a:ext cx="311975" cy="311975"/>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4021775" y="3109650"/>
              <a:ext cx="311975" cy="311950"/>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4332925" y="2716150"/>
              <a:ext cx="441025" cy="809950"/>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4332125" y="1906225"/>
              <a:ext cx="441825" cy="809950"/>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 name="Google Shape;1540;p18"/>
            <p:cNvSpPr/>
            <p:nvPr/>
          </p:nvSpPr>
          <p:spPr>
            <a:xfrm>
              <a:off x="3628275" y="3420775"/>
              <a:ext cx="809975" cy="441825"/>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1" name="Google Shape;1541;p18"/>
          <p:cNvSpPr txBox="1"/>
          <p:nvPr/>
        </p:nvSpPr>
        <p:spPr>
          <a:xfrm>
            <a:off x="0" y="1312760"/>
            <a:ext cx="2685300" cy="2475000"/>
          </a:xfrm>
          <a:prstGeom prst="rect">
            <a:avLst/>
          </a:prstGeom>
          <a:noFill/>
          <a:ln>
            <a:noFill/>
          </a:ln>
        </p:spPr>
        <p:txBody>
          <a:bodyPr spcFirstLastPara="1" wrap="square" lIns="91425" tIns="91425" rIns="91425" bIns="91425" anchor="ctr" anchorCtr="0">
            <a:noAutofit/>
          </a:bodyPr>
          <a:lstStyle/>
          <a:p>
            <a:pPr lvl="0" algn="ctr"/>
            <a:r>
              <a:rPr lang="fr-FR" sz="4800" dirty="0">
                <a:latin typeface="Times New Roman" panose="02020603050405020304" pitchFamily="18" charset="0"/>
                <a:ea typeface="Fira Sans Medium"/>
                <a:cs typeface="Times New Roman" panose="02020603050405020304" pitchFamily="18" charset="0"/>
                <a:sym typeface="Fira Sans Medium"/>
              </a:rPr>
              <a:t>table of content</a:t>
            </a:r>
            <a:endParaRPr sz="4800" dirty="0">
              <a:latin typeface="Times New Roman" panose="02020603050405020304" pitchFamily="18" charset="0"/>
              <a:ea typeface="Fira Sans Medium"/>
              <a:cs typeface="Times New Roman" panose="02020603050405020304" pitchFamily="18" charset="0"/>
              <a:sym typeface="Fira Sans Medium"/>
            </a:endParaRPr>
          </a:p>
        </p:txBody>
      </p:sp>
      <p:sp>
        <p:nvSpPr>
          <p:cNvPr id="1543" name="Google Shape;1543;p18"/>
          <p:cNvSpPr txBox="1"/>
          <p:nvPr/>
        </p:nvSpPr>
        <p:spPr>
          <a:xfrm>
            <a:off x="6008575" y="1088125"/>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Times New Roman" panose="02020603050405020304" pitchFamily="18" charset="0"/>
                <a:ea typeface="Fira Sans"/>
                <a:cs typeface="Times New Roman" panose="02020603050405020304" pitchFamily="18" charset="0"/>
                <a:sym typeface="Fira Sans"/>
              </a:rPr>
              <a:t>Introduction</a:t>
            </a:r>
            <a:endParaRPr sz="1800" dirty="0">
              <a:latin typeface="Times New Roman" panose="02020603050405020304" pitchFamily="18" charset="0"/>
              <a:ea typeface="Fira Sans"/>
              <a:cs typeface="Times New Roman" panose="02020603050405020304" pitchFamily="18" charset="0"/>
              <a:sym typeface="Fira Sans"/>
            </a:endParaRPr>
          </a:p>
        </p:txBody>
      </p:sp>
      <p:sp>
        <p:nvSpPr>
          <p:cNvPr id="1545" name="Google Shape;1545;p18"/>
          <p:cNvSpPr txBox="1"/>
          <p:nvPr/>
        </p:nvSpPr>
        <p:spPr>
          <a:xfrm>
            <a:off x="6008581" y="2119303"/>
            <a:ext cx="3040929" cy="637615"/>
          </a:xfrm>
          <a:prstGeom prst="rect">
            <a:avLst/>
          </a:prstGeom>
          <a:noFill/>
          <a:ln>
            <a:noFill/>
          </a:ln>
        </p:spPr>
        <p:txBody>
          <a:bodyPr spcFirstLastPara="1" wrap="square" lIns="91425" tIns="91425" rIns="91425" bIns="91425" anchor="t" anchorCtr="0">
            <a:noAutofit/>
          </a:bodyPr>
          <a:lstStyle/>
          <a:p>
            <a:pPr lvl="0"/>
            <a:r>
              <a:rPr lang="en-US" sz="1800" dirty="0">
                <a:latin typeface="Times New Roman" panose="02020603050405020304" pitchFamily="18" charset="0"/>
                <a:ea typeface="Fira Sans"/>
                <a:cs typeface="Times New Roman" panose="02020603050405020304" pitchFamily="18" charset="0"/>
                <a:sym typeface="Fira Sans"/>
              </a:rPr>
              <a:t> Methodology</a:t>
            </a:r>
            <a:endParaRPr sz="1800" dirty="0">
              <a:latin typeface="Times New Roman" panose="02020603050405020304" pitchFamily="18" charset="0"/>
              <a:ea typeface="Fira Sans"/>
              <a:cs typeface="Times New Roman" panose="02020603050405020304" pitchFamily="18" charset="0"/>
              <a:sym typeface="Fira Sans"/>
            </a:endParaRPr>
          </a:p>
        </p:txBody>
      </p:sp>
      <p:sp>
        <p:nvSpPr>
          <p:cNvPr id="1547" name="Google Shape;1547;p18"/>
          <p:cNvSpPr txBox="1"/>
          <p:nvPr/>
        </p:nvSpPr>
        <p:spPr>
          <a:xfrm>
            <a:off x="6079325" y="3141477"/>
            <a:ext cx="3135418" cy="456000"/>
          </a:xfrm>
          <a:prstGeom prst="rect">
            <a:avLst/>
          </a:prstGeom>
          <a:noFill/>
          <a:ln>
            <a:noFill/>
          </a:ln>
        </p:spPr>
        <p:txBody>
          <a:bodyPr spcFirstLastPara="1" wrap="square" lIns="91425" tIns="91425" rIns="91425" bIns="91425" anchor="t" anchorCtr="0">
            <a:noAutofit/>
          </a:bodyPr>
          <a:lstStyle/>
          <a:p>
            <a:pPr lvl="0"/>
            <a:r>
              <a:rPr lang="en-US" sz="1800" dirty="0">
                <a:latin typeface="Times New Roman" panose="02020603050405020304" pitchFamily="18" charset="0"/>
                <a:ea typeface="Fira Sans"/>
                <a:cs typeface="Times New Roman" panose="02020603050405020304" pitchFamily="18" charset="0"/>
              </a:rPr>
              <a:t>Results</a:t>
            </a:r>
            <a:endParaRPr sz="1800" dirty="0">
              <a:latin typeface="Times New Roman" panose="02020603050405020304" pitchFamily="18" charset="0"/>
              <a:ea typeface="Fira Sans"/>
              <a:cs typeface="Times New Roman" panose="02020603050405020304" pitchFamily="18" charset="0"/>
              <a:sym typeface="Fira Sans"/>
            </a:endParaRPr>
          </a:p>
        </p:txBody>
      </p:sp>
      <p:sp>
        <p:nvSpPr>
          <p:cNvPr id="1549" name="Google Shape;1549;p18"/>
          <p:cNvSpPr txBox="1"/>
          <p:nvPr/>
        </p:nvSpPr>
        <p:spPr>
          <a:xfrm>
            <a:off x="5964686" y="4334519"/>
            <a:ext cx="2844473" cy="456000"/>
          </a:xfrm>
          <a:prstGeom prst="rect">
            <a:avLst/>
          </a:prstGeom>
          <a:noFill/>
          <a:ln>
            <a:noFill/>
          </a:ln>
        </p:spPr>
        <p:txBody>
          <a:bodyPr spcFirstLastPara="1" wrap="square" lIns="91425" tIns="91425" rIns="91425" bIns="91425" anchor="t" anchorCtr="0">
            <a:noAutofit/>
          </a:bodyPr>
          <a:lstStyle/>
          <a:p>
            <a:pPr lvl="0"/>
            <a:r>
              <a:rPr lang="fr-FR" sz="1800" dirty="0">
                <a:latin typeface="Times New Roman" panose="02020603050405020304" pitchFamily="18" charset="0"/>
                <a:cs typeface="Times New Roman" panose="02020603050405020304" pitchFamily="18" charset="0"/>
                <a:sym typeface="Fira Sans"/>
              </a:rPr>
              <a:t>Conclusion</a:t>
            </a:r>
            <a:endParaRPr sz="1800" dirty="0">
              <a:latin typeface="Times New Roman" panose="02020603050405020304" pitchFamily="18" charset="0"/>
              <a:cs typeface="Times New Roman" panose="02020603050405020304" pitchFamily="18" charset="0"/>
              <a:sym typeface="Fira Sans"/>
            </a:endParaRPr>
          </a:p>
        </p:txBody>
      </p:sp>
      <p:grpSp>
        <p:nvGrpSpPr>
          <p:cNvPr id="3" name="Groupe 2"/>
          <p:cNvGrpSpPr/>
          <p:nvPr/>
        </p:nvGrpSpPr>
        <p:grpSpPr>
          <a:xfrm>
            <a:off x="6008575" y="744725"/>
            <a:ext cx="2412600" cy="355200"/>
            <a:chOff x="6008575" y="744725"/>
            <a:chExt cx="2412600" cy="355200"/>
          </a:xfrm>
        </p:grpSpPr>
        <p:sp>
          <p:nvSpPr>
            <p:cNvPr id="1542" name="Google Shape;1542;p18"/>
            <p:cNvSpPr txBox="1"/>
            <p:nvPr/>
          </p:nvSpPr>
          <p:spPr>
            <a:xfrm>
              <a:off x="6008575" y="744725"/>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6699FF"/>
                  </a:solidFill>
                  <a:latin typeface="Fira Sans Extra Condensed Medium"/>
                  <a:ea typeface="Fira Sans Extra Condensed Medium"/>
                  <a:cs typeface="Fira Sans Extra Condensed Medium"/>
                  <a:sym typeface="Fira Sans Extra Condensed Medium"/>
                </a:rPr>
                <a:t>01</a:t>
              </a:r>
              <a:endParaRPr sz="2300" dirty="0">
                <a:solidFill>
                  <a:srgbClr val="6699FF"/>
                </a:solidFill>
                <a:latin typeface="Fira Sans Extra Condensed Medium"/>
                <a:ea typeface="Fira Sans Extra Condensed Medium"/>
                <a:cs typeface="Fira Sans Extra Condensed Medium"/>
                <a:sym typeface="Fira Sans Extra Condensed Medium"/>
              </a:endParaRPr>
            </a:p>
          </p:txBody>
        </p:sp>
        <p:cxnSp>
          <p:nvCxnSpPr>
            <p:cNvPr id="1550" name="Google Shape;1550;p18"/>
            <p:cNvCxnSpPr/>
            <p:nvPr/>
          </p:nvCxnSpPr>
          <p:spPr>
            <a:xfrm>
              <a:off x="6079325" y="1088125"/>
              <a:ext cx="297600" cy="0"/>
            </a:xfrm>
            <a:prstGeom prst="straightConnector1">
              <a:avLst/>
            </a:prstGeom>
            <a:noFill/>
            <a:ln w="9525" cap="flat" cmpd="sng">
              <a:solidFill>
                <a:srgbClr val="434343"/>
              </a:solidFill>
              <a:prstDash val="solid"/>
              <a:round/>
              <a:headEnd type="none" w="med" len="med"/>
              <a:tailEnd type="none" w="med" len="med"/>
            </a:ln>
          </p:spPr>
        </p:cxnSp>
      </p:grpSp>
      <p:grpSp>
        <p:nvGrpSpPr>
          <p:cNvPr id="4" name="Groupe 3"/>
          <p:cNvGrpSpPr/>
          <p:nvPr/>
        </p:nvGrpSpPr>
        <p:grpSpPr>
          <a:xfrm>
            <a:off x="6008582" y="1764100"/>
            <a:ext cx="2412600" cy="355200"/>
            <a:chOff x="6008582" y="1764100"/>
            <a:chExt cx="2412600" cy="355200"/>
          </a:xfrm>
        </p:grpSpPr>
        <p:sp>
          <p:nvSpPr>
            <p:cNvPr id="1544" name="Google Shape;1544;p18"/>
            <p:cNvSpPr txBox="1"/>
            <p:nvPr/>
          </p:nvSpPr>
          <p:spPr>
            <a:xfrm>
              <a:off x="6008582" y="17641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30475E"/>
                  </a:solidFill>
                  <a:latin typeface="Fira Sans Extra Condensed Medium"/>
                  <a:ea typeface="Fira Sans Extra Condensed Medium"/>
                  <a:cs typeface="Fira Sans Extra Condensed Medium"/>
                  <a:sym typeface="Fira Sans Extra Condensed Medium"/>
                </a:rPr>
                <a:t>02</a:t>
              </a:r>
              <a:endParaRPr sz="2300" dirty="0">
                <a:solidFill>
                  <a:srgbClr val="30475E"/>
                </a:solidFill>
                <a:latin typeface="Fira Sans Extra Condensed Medium"/>
                <a:ea typeface="Fira Sans Extra Condensed Medium"/>
                <a:cs typeface="Fira Sans Extra Condensed Medium"/>
                <a:sym typeface="Fira Sans Extra Condensed Medium"/>
              </a:endParaRPr>
            </a:p>
          </p:txBody>
        </p:sp>
        <p:cxnSp>
          <p:nvCxnSpPr>
            <p:cNvPr id="1551" name="Google Shape;1551;p18"/>
            <p:cNvCxnSpPr/>
            <p:nvPr/>
          </p:nvCxnSpPr>
          <p:spPr>
            <a:xfrm>
              <a:off x="6079325" y="2119300"/>
              <a:ext cx="297600" cy="0"/>
            </a:xfrm>
            <a:prstGeom prst="straightConnector1">
              <a:avLst/>
            </a:prstGeom>
            <a:noFill/>
            <a:ln w="9525" cap="flat" cmpd="sng">
              <a:solidFill>
                <a:schemeClr val="dk2"/>
              </a:solidFill>
              <a:prstDash val="solid"/>
              <a:round/>
              <a:headEnd type="none" w="med" len="med"/>
              <a:tailEnd type="none" w="med" len="med"/>
            </a:ln>
          </p:spPr>
        </p:cxnSp>
      </p:grpSp>
      <p:grpSp>
        <p:nvGrpSpPr>
          <p:cNvPr id="5" name="Groupe 4"/>
          <p:cNvGrpSpPr/>
          <p:nvPr/>
        </p:nvGrpSpPr>
        <p:grpSpPr>
          <a:xfrm>
            <a:off x="6008582" y="2761600"/>
            <a:ext cx="2412600" cy="355200"/>
            <a:chOff x="6008582" y="2761600"/>
            <a:chExt cx="2412600" cy="355200"/>
          </a:xfrm>
        </p:grpSpPr>
        <p:sp>
          <p:nvSpPr>
            <p:cNvPr id="1546" name="Google Shape;1546;p18"/>
            <p:cNvSpPr txBox="1"/>
            <p:nvPr/>
          </p:nvSpPr>
          <p:spPr>
            <a:xfrm>
              <a:off x="6008582" y="27616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chemeClr val="accent1">
                      <a:lumMod val="75000"/>
                    </a:schemeClr>
                  </a:solidFill>
                  <a:latin typeface="Fira Sans Extra Condensed Medium"/>
                  <a:ea typeface="Fira Sans Extra Condensed Medium"/>
                  <a:cs typeface="Fira Sans Extra Condensed Medium"/>
                  <a:sym typeface="Fira Sans Extra Condensed Medium"/>
                </a:rPr>
                <a:t>03</a:t>
              </a:r>
              <a:endParaRPr sz="2300" dirty="0">
                <a:solidFill>
                  <a:schemeClr val="accent1">
                    <a:lumMod val="75000"/>
                  </a:schemeClr>
                </a:solidFill>
                <a:latin typeface="Fira Sans Extra Condensed Medium"/>
                <a:ea typeface="Fira Sans Extra Condensed Medium"/>
                <a:cs typeface="Fira Sans Extra Condensed Medium"/>
                <a:sym typeface="Fira Sans Extra Condensed Medium"/>
              </a:endParaRPr>
            </a:p>
          </p:txBody>
        </p:sp>
        <p:cxnSp>
          <p:nvCxnSpPr>
            <p:cNvPr id="1552" name="Google Shape;1552;p18"/>
            <p:cNvCxnSpPr/>
            <p:nvPr/>
          </p:nvCxnSpPr>
          <p:spPr>
            <a:xfrm>
              <a:off x="6079325" y="3116800"/>
              <a:ext cx="297600" cy="0"/>
            </a:xfrm>
            <a:prstGeom prst="straightConnector1">
              <a:avLst/>
            </a:prstGeom>
            <a:noFill/>
            <a:ln w="9525" cap="flat" cmpd="sng">
              <a:solidFill>
                <a:schemeClr val="dk2"/>
              </a:solidFill>
              <a:prstDash val="solid"/>
              <a:round/>
              <a:headEnd type="none" w="med" len="med"/>
              <a:tailEnd type="none" w="med" len="med"/>
            </a:ln>
          </p:spPr>
        </p:cxnSp>
      </p:grpSp>
      <p:grpSp>
        <p:nvGrpSpPr>
          <p:cNvPr id="6" name="Groupe 5"/>
          <p:cNvGrpSpPr/>
          <p:nvPr/>
        </p:nvGrpSpPr>
        <p:grpSpPr>
          <a:xfrm>
            <a:off x="5964686" y="3924901"/>
            <a:ext cx="2412600" cy="355200"/>
            <a:chOff x="5964686" y="3787760"/>
            <a:chExt cx="2412600" cy="355200"/>
          </a:xfrm>
        </p:grpSpPr>
        <p:sp>
          <p:nvSpPr>
            <p:cNvPr id="1548" name="Google Shape;1548;p18"/>
            <p:cNvSpPr txBox="1"/>
            <p:nvPr/>
          </p:nvSpPr>
          <p:spPr>
            <a:xfrm>
              <a:off x="5964686" y="378776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chemeClr val="tx1"/>
                  </a:solidFill>
                  <a:latin typeface="Fira Sans Extra Condensed Medium"/>
                  <a:ea typeface="Fira Sans Extra Condensed Medium"/>
                  <a:cs typeface="Fira Sans Extra Condensed Medium"/>
                  <a:sym typeface="Fira Sans Extra Condensed Medium"/>
                </a:rPr>
                <a:t>04</a:t>
              </a:r>
              <a:endParaRPr sz="2300" dirty="0">
                <a:solidFill>
                  <a:schemeClr val="tx1"/>
                </a:solidFill>
                <a:latin typeface="Fira Sans Extra Condensed Medium"/>
                <a:ea typeface="Fira Sans Extra Condensed Medium"/>
                <a:cs typeface="Fira Sans Extra Condensed Medium"/>
                <a:sym typeface="Fira Sans Extra Condensed Medium"/>
              </a:endParaRPr>
            </a:p>
          </p:txBody>
        </p:sp>
        <p:cxnSp>
          <p:nvCxnSpPr>
            <p:cNvPr id="1553" name="Google Shape;1553;p18"/>
            <p:cNvCxnSpPr/>
            <p:nvPr/>
          </p:nvCxnSpPr>
          <p:spPr>
            <a:xfrm>
              <a:off x="6079325" y="4114300"/>
              <a:ext cx="297600" cy="0"/>
            </a:xfrm>
            <a:prstGeom prst="straightConnector1">
              <a:avLst/>
            </a:prstGeom>
            <a:noFill/>
            <a:ln w="9525" cap="flat" cmpd="sng">
              <a:solidFill>
                <a:schemeClr val="dk2"/>
              </a:solidFill>
              <a:prstDash val="solid"/>
              <a:round/>
              <a:headEnd type="none" w="med" len="med"/>
              <a:tailEnd type="none" w="med" len="med"/>
            </a:ln>
          </p:spPr>
        </p:cxnSp>
      </p:grpSp>
      <p:grpSp>
        <p:nvGrpSpPr>
          <p:cNvPr id="57" name="Google Shape;6320;p53">
            <a:extLst>
              <a:ext uri="{FF2B5EF4-FFF2-40B4-BE49-F238E27FC236}">
                <a16:creationId xmlns:a16="http://schemas.microsoft.com/office/drawing/2014/main" id="{CA239753-A213-A1EA-B43A-4B01F29A2880}"/>
              </a:ext>
            </a:extLst>
          </p:cNvPr>
          <p:cNvGrpSpPr/>
          <p:nvPr/>
        </p:nvGrpSpPr>
        <p:grpSpPr>
          <a:xfrm>
            <a:off x="4043208" y="1163524"/>
            <a:ext cx="356997" cy="299094"/>
            <a:chOff x="-42259667" y="3951100"/>
            <a:chExt cx="318167" cy="316655"/>
          </a:xfrm>
          <a:solidFill>
            <a:srgbClr val="6699FF"/>
          </a:solidFill>
        </p:grpSpPr>
        <p:sp>
          <p:nvSpPr>
            <p:cNvPr id="58" name="Google Shape;6321;p53">
              <a:extLst>
                <a:ext uri="{FF2B5EF4-FFF2-40B4-BE49-F238E27FC236}">
                  <a16:creationId xmlns:a16="http://schemas.microsoft.com/office/drawing/2014/main" id="{7EB86226-584F-023B-4BD3-D47C0DDCE9F0}"/>
                </a:ext>
              </a:extLst>
            </p:cNvPr>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22;p53">
              <a:extLst>
                <a:ext uri="{FF2B5EF4-FFF2-40B4-BE49-F238E27FC236}">
                  <a16:creationId xmlns:a16="http://schemas.microsoft.com/office/drawing/2014/main" id="{E14D73D6-2620-BE67-BDEE-A9E7D36737C7}"/>
                </a:ext>
              </a:extLst>
            </p:cNvPr>
            <p:cNvSpPr/>
            <p:nvPr/>
          </p:nvSpPr>
          <p:spPr>
            <a:xfrm>
              <a:off x="-42259667" y="4096805"/>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367;p53">
            <a:extLst>
              <a:ext uri="{FF2B5EF4-FFF2-40B4-BE49-F238E27FC236}">
                <a16:creationId xmlns:a16="http://schemas.microsoft.com/office/drawing/2014/main" id="{204D11F0-F359-308B-1823-87B40482A57B}"/>
              </a:ext>
            </a:extLst>
          </p:cNvPr>
          <p:cNvGrpSpPr/>
          <p:nvPr/>
        </p:nvGrpSpPr>
        <p:grpSpPr>
          <a:xfrm>
            <a:off x="4850619" y="1874358"/>
            <a:ext cx="266921" cy="369039"/>
            <a:chOff x="-38129425" y="3222550"/>
            <a:chExt cx="228450" cy="315850"/>
          </a:xfrm>
          <a:solidFill>
            <a:srgbClr val="003366"/>
          </a:solidFill>
        </p:grpSpPr>
        <p:sp>
          <p:nvSpPr>
            <p:cNvPr id="61" name="Google Shape;6368;p53">
              <a:extLst>
                <a:ext uri="{FF2B5EF4-FFF2-40B4-BE49-F238E27FC236}">
                  <a16:creationId xmlns:a16="http://schemas.microsoft.com/office/drawing/2014/main" id="{A1B22331-E128-63F8-154B-D8BFA944F9C1}"/>
                </a:ext>
              </a:extLst>
            </p:cNvPr>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ln>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369;p53">
              <a:extLst>
                <a:ext uri="{FF2B5EF4-FFF2-40B4-BE49-F238E27FC236}">
                  <a16:creationId xmlns:a16="http://schemas.microsoft.com/office/drawing/2014/main" id="{B640A6AA-3C7E-F266-F0C2-4D6ED2A73010}"/>
                </a:ext>
              </a:extLst>
            </p:cNvPr>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ln>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273;p53">
            <a:extLst>
              <a:ext uri="{FF2B5EF4-FFF2-40B4-BE49-F238E27FC236}">
                <a16:creationId xmlns:a16="http://schemas.microsoft.com/office/drawing/2014/main" id="{F058823E-3A32-3DC5-F1A9-69A67D0A34DA}"/>
              </a:ext>
            </a:extLst>
          </p:cNvPr>
          <p:cNvGrpSpPr/>
          <p:nvPr/>
        </p:nvGrpSpPr>
        <p:grpSpPr>
          <a:xfrm>
            <a:off x="4828192" y="2836282"/>
            <a:ext cx="310840" cy="381203"/>
            <a:chOff x="-39248625" y="3588600"/>
            <a:chExt cx="256775" cy="316050"/>
          </a:xfrm>
          <a:solidFill>
            <a:schemeClr val="accent1"/>
          </a:solidFill>
        </p:grpSpPr>
        <p:sp>
          <p:nvSpPr>
            <p:cNvPr id="66" name="Google Shape;6274;p53">
              <a:extLst>
                <a:ext uri="{FF2B5EF4-FFF2-40B4-BE49-F238E27FC236}">
                  <a16:creationId xmlns:a16="http://schemas.microsoft.com/office/drawing/2014/main" id="{E071E5AB-0F90-2593-BAD6-E2EAA18B7743}"/>
                </a:ext>
              </a:extLst>
            </p:cNvPr>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grpFill/>
            <a:ln>
              <a:solidFill>
                <a:schemeClr val="tx1"/>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275;p53">
              <a:extLst>
                <a:ext uri="{FF2B5EF4-FFF2-40B4-BE49-F238E27FC236}">
                  <a16:creationId xmlns:a16="http://schemas.microsoft.com/office/drawing/2014/main" id="{B3DB0C51-1C3B-EAEF-6BD1-FAD75F4FB886}"/>
                </a:ext>
              </a:extLst>
            </p:cNvPr>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grpFill/>
            <a:ln>
              <a:solidFill>
                <a:schemeClr val="tx1"/>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396;p53">
            <a:extLst>
              <a:ext uri="{FF2B5EF4-FFF2-40B4-BE49-F238E27FC236}">
                <a16:creationId xmlns:a16="http://schemas.microsoft.com/office/drawing/2014/main" id="{BDD280D4-EF2C-801A-442A-810C3B5706A6}"/>
              </a:ext>
            </a:extLst>
          </p:cNvPr>
          <p:cNvSpPr/>
          <p:nvPr/>
        </p:nvSpPr>
        <p:spPr>
          <a:xfrm>
            <a:off x="4072990" y="3635534"/>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ln>
            <a:solidFill>
              <a:schemeClr val="tx1"/>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689FD560-538D-0799-0D8C-C55149CEC500}"/>
              </a:ext>
            </a:extLst>
          </p:cNvPr>
          <p:cNvSpPr>
            <a:spLocks noGrp="1"/>
          </p:cNvSpPr>
          <p:nvPr>
            <p:ph type="sldNum" idx="12"/>
          </p:nvPr>
        </p:nvSpPr>
        <p:spPr>
          <a:xfrm>
            <a:off x="8500811" y="4857613"/>
            <a:ext cx="548700" cy="393600"/>
          </a:xfrm>
        </p:spPr>
        <p:txBody>
          <a:bodyPr/>
          <a:lstStyle/>
          <a:p>
            <a:pPr marL="0" lvl="0" indent="0" algn="r" rtl="0">
              <a:spcBef>
                <a:spcPts val="0"/>
              </a:spcBef>
              <a:spcAft>
                <a:spcPts val="0"/>
              </a:spcAft>
              <a:buNone/>
            </a:pPr>
            <a:fld id="{00000000-1234-1234-1234-123412341234}" type="slidenum">
              <a:rPr lang="en-US" smtClean="0"/>
              <a:t>1</a:t>
            </a:fld>
            <a:endParaRPr lang="en-US" dirty="0"/>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541"/>
                                        </p:tgtEl>
                                        <p:attrNameLst>
                                          <p:attrName>style.visibility</p:attrName>
                                        </p:attrNameLst>
                                      </p:cBhvr>
                                      <p:to>
                                        <p:strVal val="visible"/>
                                      </p:to>
                                    </p:set>
                                    <p:animEffect transition="in" filter="wipe(down)">
                                      <p:cBhvr>
                                        <p:cTn id="7" dur="145">
                                          <p:stCondLst>
                                            <p:cond delay="0"/>
                                          </p:stCondLst>
                                        </p:cTn>
                                        <p:tgtEl>
                                          <p:spTgt spid="1541"/>
                                        </p:tgtEl>
                                      </p:cBhvr>
                                    </p:animEffect>
                                    <p:anim calcmode="lin" valueType="num">
                                      <p:cBhvr>
                                        <p:cTn id="8" dur="456" tmFilter="0,0; 0.14,0.36; 0.43,0.73; 0.71,0.91; 1.0,1.0">
                                          <p:stCondLst>
                                            <p:cond delay="0"/>
                                          </p:stCondLst>
                                        </p:cTn>
                                        <p:tgtEl>
                                          <p:spTgt spid="1541"/>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1541"/>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1541"/>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1541"/>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1541"/>
                                        </p:tgtEl>
                                        <p:attrNameLst>
                                          <p:attrName>ppt_y</p:attrName>
                                        </p:attrNameLst>
                                      </p:cBhvr>
                                      <p:tavLst>
                                        <p:tav tm="0" fmla="#ppt_y-sin(pi*$)/81">
                                          <p:val>
                                            <p:fltVal val="0"/>
                                          </p:val>
                                        </p:tav>
                                        <p:tav tm="100000">
                                          <p:val>
                                            <p:fltVal val="1"/>
                                          </p:val>
                                        </p:tav>
                                      </p:tavLst>
                                    </p:anim>
                                    <p:animScale>
                                      <p:cBhvr>
                                        <p:cTn id="13" dur="7">
                                          <p:stCondLst>
                                            <p:cond delay="163"/>
                                          </p:stCondLst>
                                        </p:cTn>
                                        <p:tgtEl>
                                          <p:spTgt spid="1541"/>
                                        </p:tgtEl>
                                      </p:cBhvr>
                                      <p:to x="100000" y="60000"/>
                                    </p:animScale>
                                    <p:animScale>
                                      <p:cBhvr>
                                        <p:cTn id="14" dur="42" decel="50000">
                                          <p:stCondLst>
                                            <p:cond delay="169"/>
                                          </p:stCondLst>
                                        </p:cTn>
                                        <p:tgtEl>
                                          <p:spTgt spid="1541"/>
                                        </p:tgtEl>
                                      </p:cBhvr>
                                      <p:to x="100000" y="100000"/>
                                    </p:animScale>
                                    <p:animScale>
                                      <p:cBhvr>
                                        <p:cTn id="15" dur="7">
                                          <p:stCondLst>
                                            <p:cond delay="328"/>
                                          </p:stCondLst>
                                        </p:cTn>
                                        <p:tgtEl>
                                          <p:spTgt spid="1541"/>
                                        </p:tgtEl>
                                      </p:cBhvr>
                                      <p:to x="100000" y="80000"/>
                                    </p:animScale>
                                    <p:animScale>
                                      <p:cBhvr>
                                        <p:cTn id="16" dur="42" decel="50000">
                                          <p:stCondLst>
                                            <p:cond delay="335"/>
                                          </p:stCondLst>
                                        </p:cTn>
                                        <p:tgtEl>
                                          <p:spTgt spid="1541"/>
                                        </p:tgtEl>
                                      </p:cBhvr>
                                      <p:to x="100000" y="100000"/>
                                    </p:animScale>
                                    <p:animScale>
                                      <p:cBhvr>
                                        <p:cTn id="17" dur="7">
                                          <p:stCondLst>
                                            <p:cond delay="411"/>
                                          </p:stCondLst>
                                        </p:cTn>
                                        <p:tgtEl>
                                          <p:spTgt spid="1541"/>
                                        </p:tgtEl>
                                      </p:cBhvr>
                                      <p:to x="100000" y="90000"/>
                                    </p:animScale>
                                    <p:animScale>
                                      <p:cBhvr>
                                        <p:cTn id="18" dur="42" decel="50000">
                                          <p:stCondLst>
                                            <p:cond delay="417"/>
                                          </p:stCondLst>
                                        </p:cTn>
                                        <p:tgtEl>
                                          <p:spTgt spid="1541"/>
                                        </p:tgtEl>
                                      </p:cBhvr>
                                      <p:to x="100000" y="100000"/>
                                    </p:animScale>
                                    <p:animScale>
                                      <p:cBhvr>
                                        <p:cTn id="19" dur="7">
                                          <p:stCondLst>
                                            <p:cond delay="452"/>
                                          </p:stCondLst>
                                        </p:cTn>
                                        <p:tgtEl>
                                          <p:spTgt spid="1541"/>
                                        </p:tgtEl>
                                      </p:cBhvr>
                                      <p:to x="100000" y="95000"/>
                                    </p:animScale>
                                    <p:animScale>
                                      <p:cBhvr>
                                        <p:cTn id="20" dur="42" decel="50000">
                                          <p:stCondLst>
                                            <p:cond delay="459"/>
                                          </p:stCondLst>
                                        </p:cTn>
                                        <p:tgtEl>
                                          <p:spTgt spid="1541"/>
                                        </p:tgtEl>
                                      </p:cBhvr>
                                      <p:to x="100000" y="100000"/>
                                    </p:animScale>
                                  </p:childTnLst>
                                </p:cTn>
                              </p:par>
                            </p:childTnLst>
                          </p:cTn>
                        </p:par>
                        <p:par>
                          <p:cTn id="21" fill="hold">
                            <p:stCondLst>
                              <p:cond delay="500"/>
                            </p:stCondLst>
                            <p:childTnLst>
                              <p:par>
                                <p:cTn id="22" presetID="31" presetClass="entr" presetSubtype="0" fill="hold" nodeType="afterEffect">
                                  <p:stCondLst>
                                    <p:cond delay="0"/>
                                  </p:stCondLst>
                                  <p:childTnLst>
                                    <p:set>
                                      <p:cBhvr>
                                        <p:cTn id="23" dur="1" fill="hold">
                                          <p:stCondLst>
                                            <p:cond delay="0"/>
                                          </p:stCondLst>
                                        </p:cTn>
                                        <p:tgtEl>
                                          <p:spTgt spid="1499"/>
                                        </p:tgtEl>
                                        <p:attrNameLst>
                                          <p:attrName>style.visibility</p:attrName>
                                        </p:attrNameLst>
                                      </p:cBhvr>
                                      <p:to>
                                        <p:strVal val="visible"/>
                                      </p:to>
                                    </p:set>
                                    <p:anim calcmode="lin" valueType="num">
                                      <p:cBhvr>
                                        <p:cTn id="24" dur="1000" fill="hold"/>
                                        <p:tgtEl>
                                          <p:spTgt spid="1499"/>
                                        </p:tgtEl>
                                        <p:attrNameLst>
                                          <p:attrName>ppt_w</p:attrName>
                                        </p:attrNameLst>
                                      </p:cBhvr>
                                      <p:tavLst>
                                        <p:tav tm="0">
                                          <p:val>
                                            <p:fltVal val="0"/>
                                          </p:val>
                                        </p:tav>
                                        <p:tav tm="100000">
                                          <p:val>
                                            <p:strVal val="#ppt_w"/>
                                          </p:val>
                                        </p:tav>
                                      </p:tavLst>
                                    </p:anim>
                                    <p:anim calcmode="lin" valueType="num">
                                      <p:cBhvr>
                                        <p:cTn id="25" dur="1000" fill="hold"/>
                                        <p:tgtEl>
                                          <p:spTgt spid="1499"/>
                                        </p:tgtEl>
                                        <p:attrNameLst>
                                          <p:attrName>ppt_h</p:attrName>
                                        </p:attrNameLst>
                                      </p:cBhvr>
                                      <p:tavLst>
                                        <p:tav tm="0">
                                          <p:val>
                                            <p:fltVal val="0"/>
                                          </p:val>
                                        </p:tav>
                                        <p:tav tm="100000">
                                          <p:val>
                                            <p:strVal val="#ppt_h"/>
                                          </p:val>
                                        </p:tav>
                                      </p:tavLst>
                                    </p:anim>
                                    <p:anim calcmode="lin" valueType="num">
                                      <p:cBhvr>
                                        <p:cTn id="26" dur="1000" fill="hold"/>
                                        <p:tgtEl>
                                          <p:spTgt spid="1499"/>
                                        </p:tgtEl>
                                        <p:attrNameLst>
                                          <p:attrName>style.rotation</p:attrName>
                                        </p:attrNameLst>
                                      </p:cBhvr>
                                      <p:tavLst>
                                        <p:tav tm="0">
                                          <p:val>
                                            <p:fltVal val="90"/>
                                          </p:val>
                                        </p:tav>
                                        <p:tav tm="100000">
                                          <p:val>
                                            <p:fltVal val="0"/>
                                          </p:val>
                                        </p:tav>
                                      </p:tavLst>
                                    </p:anim>
                                    <p:animEffect transition="in" filter="fade">
                                      <p:cBhvr>
                                        <p:cTn id="27" dur="1000"/>
                                        <p:tgtEl>
                                          <p:spTgt spid="1499"/>
                                        </p:tgtEl>
                                      </p:cBhvr>
                                    </p:animEffect>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 calcmode="lin" valueType="num">
                                      <p:cBhvr>
                                        <p:cTn id="31" dur="500" fill="hold"/>
                                        <p:tgtEl>
                                          <p:spTgt spid="57"/>
                                        </p:tgtEl>
                                        <p:attrNameLst>
                                          <p:attrName>ppt_w</p:attrName>
                                        </p:attrNameLst>
                                      </p:cBhvr>
                                      <p:tavLst>
                                        <p:tav tm="0">
                                          <p:val>
                                            <p:fltVal val="0"/>
                                          </p:val>
                                        </p:tav>
                                        <p:tav tm="100000">
                                          <p:val>
                                            <p:strVal val="#ppt_w"/>
                                          </p:val>
                                        </p:tav>
                                      </p:tavLst>
                                    </p:anim>
                                    <p:anim calcmode="lin" valueType="num">
                                      <p:cBhvr>
                                        <p:cTn id="32" dur="500" fill="hold"/>
                                        <p:tgtEl>
                                          <p:spTgt spid="57"/>
                                        </p:tgtEl>
                                        <p:attrNameLst>
                                          <p:attrName>ppt_h</p:attrName>
                                        </p:attrNameLst>
                                      </p:cBhvr>
                                      <p:tavLst>
                                        <p:tav tm="0">
                                          <p:val>
                                            <p:fltVal val="0"/>
                                          </p:val>
                                        </p:tav>
                                        <p:tav tm="100000">
                                          <p:val>
                                            <p:strVal val="#ppt_h"/>
                                          </p:val>
                                        </p:tav>
                                      </p:tavLst>
                                    </p:anim>
                                    <p:animEffect transition="in" filter="fade">
                                      <p:cBhvr>
                                        <p:cTn id="33" dur="500"/>
                                        <p:tgtEl>
                                          <p:spTgt spid="57"/>
                                        </p:tgtEl>
                                      </p:cBhvr>
                                    </p:animEffect>
                                  </p:childTnLst>
                                </p:cTn>
                              </p:par>
                            </p:childTnLst>
                          </p:cTn>
                        </p:par>
                        <p:par>
                          <p:cTn id="34" fill="hold">
                            <p:stCondLst>
                              <p:cond delay="2000"/>
                            </p:stCondLst>
                            <p:childTnLst>
                              <p:par>
                                <p:cTn id="35" presetID="42" presetClass="entr" presetSubtype="0"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26" presetClass="entr" presetSubtype="0" fill="hold" nodeType="afterEffect">
                                  <p:stCondLst>
                                    <p:cond delay="0"/>
                                  </p:stCondLst>
                                  <p:childTnLst>
                                    <p:set>
                                      <p:cBhvr>
                                        <p:cTn id="42" dur="1" fill="hold">
                                          <p:stCondLst>
                                            <p:cond delay="0"/>
                                          </p:stCondLst>
                                        </p:cTn>
                                        <p:tgtEl>
                                          <p:spTgt spid="1543">
                                            <p:txEl>
                                              <p:pRg st="0" end="0"/>
                                            </p:txEl>
                                          </p:spTgt>
                                        </p:tgtEl>
                                        <p:attrNameLst>
                                          <p:attrName>style.visibility</p:attrName>
                                        </p:attrNameLst>
                                      </p:cBhvr>
                                      <p:to>
                                        <p:strVal val="visible"/>
                                      </p:to>
                                    </p:set>
                                    <p:animEffect transition="in" filter="wipe(down)">
                                      <p:cBhvr>
                                        <p:cTn id="43" dur="290">
                                          <p:stCondLst>
                                            <p:cond delay="0"/>
                                          </p:stCondLst>
                                        </p:cTn>
                                        <p:tgtEl>
                                          <p:spTgt spid="1543">
                                            <p:txEl>
                                              <p:pRg st="0" end="0"/>
                                            </p:txEl>
                                          </p:spTgt>
                                        </p:tgtEl>
                                      </p:cBhvr>
                                    </p:animEffect>
                                    <p:anim calcmode="lin" valueType="num">
                                      <p:cBhvr>
                                        <p:cTn id="44" dur="911" tmFilter="0,0; 0.14,0.36; 0.43,0.73; 0.71,0.91; 1.0,1.0">
                                          <p:stCondLst>
                                            <p:cond delay="0"/>
                                          </p:stCondLst>
                                        </p:cTn>
                                        <p:tgtEl>
                                          <p:spTgt spid="1543">
                                            <p:txEl>
                                              <p:pRg st="0" end="0"/>
                                            </p:txEl>
                                          </p:spTgt>
                                        </p:tgtEl>
                                        <p:attrNameLst>
                                          <p:attrName>ppt_x</p:attrName>
                                        </p:attrNameLst>
                                      </p:cBhvr>
                                      <p:tavLst>
                                        <p:tav tm="0">
                                          <p:val>
                                            <p:strVal val="#ppt_x-0.25"/>
                                          </p:val>
                                        </p:tav>
                                        <p:tav tm="100000">
                                          <p:val>
                                            <p:strVal val="#ppt_x"/>
                                          </p:val>
                                        </p:tav>
                                      </p:tavLst>
                                    </p:anim>
                                    <p:anim calcmode="lin" valueType="num">
                                      <p:cBhvr>
                                        <p:cTn id="45" dur="332" tmFilter="0.0,0.0; 0.25,0.07; 0.50,0.2; 0.75,0.467; 1.0,1.0">
                                          <p:stCondLst>
                                            <p:cond delay="0"/>
                                          </p:stCondLst>
                                        </p:cTn>
                                        <p:tgtEl>
                                          <p:spTgt spid="1543">
                                            <p:txEl>
                                              <p:pRg st="0" end="0"/>
                                            </p:txEl>
                                          </p:spTgt>
                                        </p:tgtEl>
                                        <p:attrNameLst>
                                          <p:attrName>ppt_y</p:attrName>
                                        </p:attrNameLst>
                                      </p:cBhvr>
                                      <p:tavLst>
                                        <p:tav tm="0" fmla="#ppt_y-sin(pi*$)/3">
                                          <p:val>
                                            <p:fltVal val="0.5"/>
                                          </p:val>
                                        </p:tav>
                                        <p:tav tm="100000">
                                          <p:val>
                                            <p:fltVal val="1"/>
                                          </p:val>
                                        </p:tav>
                                      </p:tavLst>
                                    </p:anim>
                                    <p:anim calcmode="lin" valueType="num">
                                      <p:cBhvr>
                                        <p:cTn id="46" dur="332" tmFilter="0, 0; 0.125,0.2665; 0.25,0.4; 0.375,0.465; 0.5,0.5;  0.625,0.535; 0.75,0.6; 0.875,0.7335; 1,1">
                                          <p:stCondLst>
                                            <p:cond delay="332"/>
                                          </p:stCondLst>
                                        </p:cTn>
                                        <p:tgtEl>
                                          <p:spTgt spid="1543">
                                            <p:txEl>
                                              <p:pRg st="0" end="0"/>
                                            </p:txEl>
                                          </p:spTgt>
                                        </p:tgtEl>
                                        <p:attrNameLst>
                                          <p:attrName>ppt_y</p:attrName>
                                        </p:attrNameLst>
                                      </p:cBhvr>
                                      <p:tavLst>
                                        <p:tav tm="0" fmla="#ppt_y-sin(pi*$)/9">
                                          <p:val>
                                            <p:fltVal val="0"/>
                                          </p:val>
                                        </p:tav>
                                        <p:tav tm="100000">
                                          <p:val>
                                            <p:fltVal val="1"/>
                                          </p:val>
                                        </p:tav>
                                      </p:tavLst>
                                    </p:anim>
                                    <p:anim calcmode="lin" valueType="num">
                                      <p:cBhvr>
                                        <p:cTn id="47" dur="166" tmFilter="0, 0; 0.125,0.2665; 0.25,0.4; 0.375,0.465; 0.5,0.5;  0.625,0.535; 0.75,0.6; 0.875,0.7335; 1,1">
                                          <p:stCondLst>
                                            <p:cond delay="662"/>
                                          </p:stCondLst>
                                        </p:cTn>
                                        <p:tgtEl>
                                          <p:spTgt spid="1543">
                                            <p:txEl>
                                              <p:pRg st="0" end="0"/>
                                            </p:txEl>
                                          </p:spTgt>
                                        </p:tgtEl>
                                        <p:attrNameLst>
                                          <p:attrName>ppt_y</p:attrName>
                                        </p:attrNameLst>
                                      </p:cBhvr>
                                      <p:tavLst>
                                        <p:tav tm="0" fmla="#ppt_y-sin(pi*$)/27">
                                          <p:val>
                                            <p:fltVal val="0"/>
                                          </p:val>
                                        </p:tav>
                                        <p:tav tm="100000">
                                          <p:val>
                                            <p:fltVal val="1"/>
                                          </p:val>
                                        </p:tav>
                                      </p:tavLst>
                                    </p:anim>
                                    <p:anim calcmode="lin" valueType="num">
                                      <p:cBhvr>
                                        <p:cTn id="48" dur="82" tmFilter="0, 0; 0.125,0.2665; 0.25,0.4; 0.375,0.465; 0.5,0.5;  0.625,0.535; 0.75,0.6; 0.875,0.7335; 1,1">
                                          <p:stCondLst>
                                            <p:cond delay="828"/>
                                          </p:stCondLst>
                                        </p:cTn>
                                        <p:tgtEl>
                                          <p:spTgt spid="1543">
                                            <p:txEl>
                                              <p:pRg st="0" end="0"/>
                                            </p:txEl>
                                          </p:spTgt>
                                        </p:tgtEl>
                                        <p:attrNameLst>
                                          <p:attrName>ppt_y</p:attrName>
                                        </p:attrNameLst>
                                      </p:cBhvr>
                                      <p:tavLst>
                                        <p:tav tm="0" fmla="#ppt_y-sin(pi*$)/81">
                                          <p:val>
                                            <p:fltVal val="0"/>
                                          </p:val>
                                        </p:tav>
                                        <p:tav tm="100000">
                                          <p:val>
                                            <p:fltVal val="1"/>
                                          </p:val>
                                        </p:tav>
                                      </p:tavLst>
                                    </p:anim>
                                    <p:animScale>
                                      <p:cBhvr>
                                        <p:cTn id="49" dur="13">
                                          <p:stCondLst>
                                            <p:cond delay="325"/>
                                          </p:stCondLst>
                                        </p:cTn>
                                        <p:tgtEl>
                                          <p:spTgt spid="1543">
                                            <p:txEl>
                                              <p:pRg st="0" end="0"/>
                                            </p:txEl>
                                          </p:spTgt>
                                        </p:tgtEl>
                                      </p:cBhvr>
                                      <p:to x="100000" y="60000"/>
                                    </p:animScale>
                                    <p:animScale>
                                      <p:cBhvr>
                                        <p:cTn id="50" dur="83" decel="50000">
                                          <p:stCondLst>
                                            <p:cond delay="338"/>
                                          </p:stCondLst>
                                        </p:cTn>
                                        <p:tgtEl>
                                          <p:spTgt spid="1543">
                                            <p:txEl>
                                              <p:pRg st="0" end="0"/>
                                            </p:txEl>
                                          </p:spTgt>
                                        </p:tgtEl>
                                      </p:cBhvr>
                                      <p:to x="100000" y="100000"/>
                                    </p:animScale>
                                    <p:animScale>
                                      <p:cBhvr>
                                        <p:cTn id="51" dur="13">
                                          <p:stCondLst>
                                            <p:cond delay="656"/>
                                          </p:stCondLst>
                                        </p:cTn>
                                        <p:tgtEl>
                                          <p:spTgt spid="1543">
                                            <p:txEl>
                                              <p:pRg st="0" end="0"/>
                                            </p:txEl>
                                          </p:spTgt>
                                        </p:tgtEl>
                                      </p:cBhvr>
                                      <p:to x="100000" y="80000"/>
                                    </p:animScale>
                                    <p:animScale>
                                      <p:cBhvr>
                                        <p:cTn id="52" dur="83" decel="50000">
                                          <p:stCondLst>
                                            <p:cond delay="669"/>
                                          </p:stCondLst>
                                        </p:cTn>
                                        <p:tgtEl>
                                          <p:spTgt spid="1543">
                                            <p:txEl>
                                              <p:pRg st="0" end="0"/>
                                            </p:txEl>
                                          </p:spTgt>
                                        </p:tgtEl>
                                      </p:cBhvr>
                                      <p:to x="100000" y="100000"/>
                                    </p:animScale>
                                    <p:animScale>
                                      <p:cBhvr>
                                        <p:cTn id="53" dur="13">
                                          <p:stCondLst>
                                            <p:cond delay="821"/>
                                          </p:stCondLst>
                                        </p:cTn>
                                        <p:tgtEl>
                                          <p:spTgt spid="1543">
                                            <p:txEl>
                                              <p:pRg st="0" end="0"/>
                                            </p:txEl>
                                          </p:spTgt>
                                        </p:tgtEl>
                                      </p:cBhvr>
                                      <p:to x="100000" y="90000"/>
                                    </p:animScale>
                                    <p:animScale>
                                      <p:cBhvr>
                                        <p:cTn id="54" dur="83" decel="50000">
                                          <p:stCondLst>
                                            <p:cond delay="834"/>
                                          </p:stCondLst>
                                        </p:cTn>
                                        <p:tgtEl>
                                          <p:spTgt spid="1543">
                                            <p:txEl>
                                              <p:pRg st="0" end="0"/>
                                            </p:txEl>
                                          </p:spTgt>
                                        </p:tgtEl>
                                      </p:cBhvr>
                                      <p:to x="100000" y="100000"/>
                                    </p:animScale>
                                    <p:animScale>
                                      <p:cBhvr>
                                        <p:cTn id="55" dur="13">
                                          <p:stCondLst>
                                            <p:cond delay="904"/>
                                          </p:stCondLst>
                                        </p:cTn>
                                        <p:tgtEl>
                                          <p:spTgt spid="1543">
                                            <p:txEl>
                                              <p:pRg st="0" end="0"/>
                                            </p:txEl>
                                          </p:spTgt>
                                        </p:tgtEl>
                                      </p:cBhvr>
                                      <p:to x="100000" y="95000"/>
                                    </p:animScale>
                                    <p:animScale>
                                      <p:cBhvr>
                                        <p:cTn id="56" dur="83" decel="50000">
                                          <p:stCondLst>
                                            <p:cond delay="917"/>
                                          </p:stCondLst>
                                        </p:cTn>
                                        <p:tgtEl>
                                          <p:spTgt spid="1543">
                                            <p:txEl>
                                              <p:pRg st="0" end="0"/>
                                            </p:txEl>
                                          </p:spTgt>
                                        </p:tgtEl>
                                      </p:cBhvr>
                                      <p:to x="100000" y="100000"/>
                                    </p:animScale>
                                  </p:childTnLst>
                                </p:cTn>
                              </p:par>
                            </p:childTnLst>
                          </p:cTn>
                        </p:par>
                        <p:par>
                          <p:cTn id="57" fill="hold">
                            <p:stCondLst>
                              <p:cond delay="4000"/>
                            </p:stCondLst>
                            <p:childTnLst>
                              <p:par>
                                <p:cTn id="58" presetID="53" presetClass="entr" presetSubtype="16" fill="hold" nodeType="afterEffect">
                                  <p:stCondLst>
                                    <p:cond delay="0"/>
                                  </p:stCondLst>
                                  <p:childTnLst>
                                    <p:set>
                                      <p:cBhvr>
                                        <p:cTn id="59" dur="1" fill="hold">
                                          <p:stCondLst>
                                            <p:cond delay="0"/>
                                          </p:stCondLst>
                                        </p:cTn>
                                        <p:tgtEl>
                                          <p:spTgt spid="60"/>
                                        </p:tgtEl>
                                        <p:attrNameLst>
                                          <p:attrName>style.visibility</p:attrName>
                                        </p:attrNameLst>
                                      </p:cBhvr>
                                      <p:to>
                                        <p:strVal val="visible"/>
                                      </p:to>
                                    </p:set>
                                    <p:anim calcmode="lin" valueType="num">
                                      <p:cBhvr>
                                        <p:cTn id="60" dur="500" fill="hold"/>
                                        <p:tgtEl>
                                          <p:spTgt spid="60"/>
                                        </p:tgtEl>
                                        <p:attrNameLst>
                                          <p:attrName>ppt_w</p:attrName>
                                        </p:attrNameLst>
                                      </p:cBhvr>
                                      <p:tavLst>
                                        <p:tav tm="0">
                                          <p:val>
                                            <p:fltVal val="0"/>
                                          </p:val>
                                        </p:tav>
                                        <p:tav tm="100000">
                                          <p:val>
                                            <p:strVal val="#ppt_w"/>
                                          </p:val>
                                        </p:tav>
                                      </p:tavLst>
                                    </p:anim>
                                    <p:anim calcmode="lin" valueType="num">
                                      <p:cBhvr>
                                        <p:cTn id="61" dur="500" fill="hold"/>
                                        <p:tgtEl>
                                          <p:spTgt spid="60"/>
                                        </p:tgtEl>
                                        <p:attrNameLst>
                                          <p:attrName>ppt_h</p:attrName>
                                        </p:attrNameLst>
                                      </p:cBhvr>
                                      <p:tavLst>
                                        <p:tav tm="0">
                                          <p:val>
                                            <p:fltVal val="0"/>
                                          </p:val>
                                        </p:tav>
                                        <p:tav tm="100000">
                                          <p:val>
                                            <p:strVal val="#ppt_h"/>
                                          </p:val>
                                        </p:tav>
                                      </p:tavLst>
                                    </p:anim>
                                    <p:animEffect transition="in" filter="fade">
                                      <p:cBhvr>
                                        <p:cTn id="62" dur="500"/>
                                        <p:tgtEl>
                                          <p:spTgt spid="60"/>
                                        </p:tgtEl>
                                      </p:cBhvr>
                                    </p:animEffect>
                                  </p:childTnLst>
                                </p:cTn>
                              </p:par>
                            </p:childTnLst>
                          </p:cTn>
                        </p:par>
                        <p:par>
                          <p:cTn id="63" fill="hold">
                            <p:stCondLst>
                              <p:cond delay="4500"/>
                            </p:stCondLst>
                            <p:childTnLst>
                              <p:par>
                                <p:cTn id="64" presetID="42" presetClass="entr" presetSubtype="0" fill="hold" nodeType="after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1000"/>
                                        <p:tgtEl>
                                          <p:spTgt spid="4"/>
                                        </p:tgtEl>
                                      </p:cBhvr>
                                    </p:animEffect>
                                    <p:anim calcmode="lin" valueType="num">
                                      <p:cBhvr>
                                        <p:cTn id="67" dur="1000" fill="hold"/>
                                        <p:tgtEl>
                                          <p:spTgt spid="4"/>
                                        </p:tgtEl>
                                        <p:attrNameLst>
                                          <p:attrName>ppt_x</p:attrName>
                                        </p:attrNameLst>
                                      </p:cBhvr>
                                      <p:tavLst>
                                        <p:tav tm="0">
                                          <p:val>
                                            <p:strVal val="#ppt_x"/>
                                          </p:val>
                                        </p:tav>
                                        <p:tav tm="100000">
                                          <p:val>
                                            <p:strVal val="#ppt_x"/>
                                          </p:val>
                                        </p:tav>
                                      </p:tavLst>
                                    </p:anim>
                                    <p:anim calcmode="lin" valueType="num">
                                      <p:cBhvr>
                                        <p:cTn id="68" dur="1000" fill="hold"/>
                                        <p:tgtEl>
                                          <p:spTgt spid="4"/>
                                        </p:tgtEl>
                                        <p:attrNameLst>
                                          <p:attrName>ppt_y</p:attrName>
                                        </p:attrNameLst>
                                      </p:cBhvr>
                                      <p:tavLst>
                                        <p:tav tm="0">
                                          <p:val>
                                            <p:strVal val="#ppt_y+.1"/>
                                          </p:val>
                                        </p:tav>
                                        <p:tav tm="100000">
                                          <p:val>
                                            <p:strVal val="#ppt_y"/>
                                          </p:val>
                                        </p:tav>
                                      </p:tavLst>
                                    </p:anim>
                                  </p:childTnLst>
                                </p:cTn>
                              </p:par>
                            </p:childTnLst>
                          </p:cTn>
                        </p:par>
                        <p:par>
                          <p:cTn id="69" fill="hold">
                            <p:stCondLst>
                              <p:cond delay="5500"/>
                            </p:stCondLst>
                            <p:childTnLst>
                              <p:par>
                                <p:cTn id="70" presetID="26" presetClass="entr" presetSubtype="0" fill="hold" grpId="0" nodeType="afterEffect">
                                  <p:stCondLst>
                                    <p:cond delay="0"/>
                                  </p:stCondLst>
                                  <p:childTnLst>
                                    <p:set>
                                      <p:cBhvr>
                                        <p:cTn id="71" dur="1" fill="hold">
                                          <p:stCondLst>
                                            <p:cond delay="0"/>
                                          </p:stCondLst>
                                        </p:cTn>
                                        <p:tgtEl>
                                          <p:spTgt spid="1545"/>
                                        </p:tgtEl>
                                        <p:attrNameLst>
                                          <p:attrName>style.visibility</p:attrName>
                                        </p:attrNameLst>
                                      </p:cBhvr>
                                      <p:to>
                                        <p:strVal val="visible"/>
                                      </p:to>
                                    </p:set>
                                    <p:animEffect transition="in" filter="wipe(down)">
                                      <p:cBhvr>
                                        <p:cTn id="72" dur="290">
                                          <p:stCondLst>
                                            <p:cond delay="0"/>
                                          </p:stCondLst>
                                        </p:cTn>
                                        <p:tgtEl>
                                          <p:spTgt spid="1545"/>
                                        </p:tgtEl>
                                      </p:cBhvr>
                                    </p:animEffect>
                                    <p:anim calcmode="lin" valueType="num">
                                      <p:cBhvr>
                                        <p:cTn id="73" dur="911" tmFilter="0,0; 0.14,0.36; 0.43,0.73; 0.71,0.91; 1.0,1.0">
                                          <p:stCondLst>
                                            <p:cond delay="0"/>
                                          </p:stCondLst>
                                        </p:cTn>
                                        <p:tgtEl>
                                          <p:spTgt spid="1545"/>
                                        </p:tgtEl>
                                        <p:attrNameLst>
                                          <p:attrName>ppt_x</p:attrName>
                                        </p:attrNameLst>
                                      </p:cBhvr>
                                      <p:tavLst>
                                        <p:tav tm="0">
                                          <p:val>
                                            <p:strVal val="#ppt_x-0.25"/>
                                          </p:val>
                                        </p:tav>
                                        <p:tav tm="100000">
                                          <p:val>
                                            <p:strVal val="#ppt_x"/>
                                          </p:val>
                                        </p:tav>
                                      </p:tavLst>
                                    </p:anim>
                                    <p:anim calcmode="lin" valueType="num">
                                      <p:cBhvr>
                                        <p:cTn id="74" dur="332" tmFilter="0.0,0.0; 0.25,0.07; 0.50,0.2; 0.75,0.467; 1.0,1.0">
                                          <p:stCondLst>
                                            <p:cond delay="0"/>
                                          </p:stCondLst>
                                        </p:cTn>
                                        <p:tgtEl>
                                          <p:spTgt spid="1545"/>
                                        </p:tgtEl>
                                        <p:attrNameLst>
                                          <p:attrName>ppt_y</p:attrName>
                                        </p:attrNameLst>
                                      </p:cBhvr>
                                      <p:tavLst>
                                        <p:tav tm="0" fmla="#ppt_y-sin(pi*$)/3">
                                          <p:val>
                                            <p:fltVal val="0.5"/>
                                          </p:val>
                                        </p:tav>
                                        <p:tav tm="100000">
                                          <p:val>
                                            <p:fltVal val="1"/>
                                          </p:val>
                                        </p:tav>
                                      </p:tavLst>
                                    </p:anim>
                                    <p:anim calcmode="lin" valueType="num">
                                      <p:cBhvr>
                                        <p:cTn id="75" dur="332" tmFilter="0, 0; 0.125,0.2665; 0.25,0.4; 0.375,0.465; 0.5,0.5;  0.625,0.535; 0.75,0.6; 0.875,0.7335; 1,1">
                                          <p:stCondLst>
                                            <p:cond delay="332"/>
                                          </p:stCondLst>
                                        </p:cTn>
                                        <p:tgtEl>
                                          <p:spTgt spid="1545"/>
                                        </p:tgtEl>
                                        <p:attrNameLst>
                                          <p:attrName>ppt_y</p:attrName>
                                        </p:attrNameLst>
                                      </p:cBhvr>
                                      <p:tavLst>
                                        <p:tav tm="0" fmla="#ppt_y-sin(pi*$)/9">
                                          <p:val>
                                            <p:fltVal val="0"/>
                                          </p:val>
                                        </p:tav>
                                        <p:tav tm="100000">
                                          <p:val>
                                            <p:fltVal val="1"/>
                                          </p:val>
                                        </p:tav>
                                      </p:tavLst>
                                    </p:anim>
                                    <p:anim calcmode="lin" valueType="num">
                                      <p:cBhvr>
                                        <p:cTn id="76" dur="166" tmFilter="0, 0; 0.125,0.2665; 0.25,0.4; 0.375,0.465; 0.5,0.5;  0.625,0.535; 0.75,0.6; 0.875,0.7335; 1,1">
                                          <p:stCondLst>
                                            <p:cond delay="662"/>
                                          </p:stCondLst>
                                        </p:cTn>
                                        <p:tgtEl>
                                          <p:spTgt spid="1545"/>
                                        </p:tgtEl>
                                        <p:attrNameLst>
                                          <p:attrName>ppt_y</p:attrName>
                                        </p:attrNameLst>
                                      </p:cBhvr>
                                      <p:tavLst>
                                        <p:tav tm="0" fmla="#ppt_y-sin(pi*$)/27">
                                          <p:val>
                                            <p:fltVal val="0"/>
                                          </p:val>
                                        </p:tav>
                                        <p:tav tm="100000">
                                          <p:val>
                                            <p:fltVal val="1"/>
                                          </p:val>
                                        </p:tav>
                                      </p:tavLst>
                                    </p:anim>
                                    <p:anim calcmode="lin" valueType="num">
                                      <p:cBhvr>
                                        <p:cTn id="77" dur="82" tmFilter="0, 0; 0.125,0.2665; 0.25,0.4; 0.375,0.465; 0.5,0.5;  0.625,0.535; 0.75,0.6; 0.875,0.7335; 1,1">
                                          <p:stCondLst>
                                            <p:cond delay="828"/>
                                          </p:stCondLst>
                                        </p:cTn>
                                        <p:tgtEl>
                                          <p:spTgt spid="1545"/>
                                        </p:tgtEl>
                                        <p:attrNameLst>
                                          <p:attrName>ppt_y</p:attrName>
                                        </p:attrNameLst>
                                      </p:cBhvr>
                                      <p:tavLst>
                                        <p:tav tm="0" fmla="#ppt_y-sin(pi*$)/81">
                                          <p:val>
                                            <p:fltVal val="0"/>
                                          </p:val>
                                        </p:tav>
                                        <p:tav tm="100000">
                                          <p:val>
                                            <p:fltVal val="1"/>
                                          </p:val>
                                        </p:tav>
                                      </p:tavLst>
                                    </p:anim>
                                    <p:animScale>
                                      <p:cBhvr>
                                        <p:cTn id="78" dur="13">
                                          <p:stCondLst>
                                            <p:cond delay="325"/>
                                          </p:stCondLst>
                                        </p:cTn>
                                        <p:tgtEl>
                                          <p:spTgt spid="1545"/>
                                        </p:tgtEl>
                                      </p:cBhvr>
                                      <p:to x="100000" y="60000"/>
                                    </p:animScale>
                                    <p:animScale>
                                      <p:cBhvr>
                                        <p:cTn id="79" dur="83" decel="50000">
                                          <p:stCondLst>
                                            <p:cond delay="338"/>
                                          </p:stCondLst>
                                        </p:cTn>
                                        <p:tgtEl>
                                          <p:spTgt spid="1545"/>
                                        </p:tgtEl>
                                      </p:cBhvr>
                                      <p:to x="100000" y="100000"/>
                                    </p:animScale>
                                    <p:animScale>
                                      <p:cBhvr>
                                        <p:cTn id="80" dur="13">
                                          <p:stCondLst>
                                            <p:cond delay="656"/>
                                          </p:stCondLst>
                                        </p:cTn>
                                        <p:tgtEl>
                                          <p:spTgt spid="1545"/>
                                        </p:tgtEl>
                                      </p:cBhvr>
                                      <p:to x="100000" y="80000"/>
                                    </p:animScale>
                                    <p:animScale>
                                      <p:cBhvr>
                                        <p:cTn id="81" dur="83" decel="50000">
                                          <p:stCondLst>
                                            <p:cond delay="669"/>
                                          </p:stCondLst>
                                        </p:cTn>
                                        <p:tgtEl>
                                          <p:spTgt spid="1545"/>
                                        </p:tgtEl>
                                      </p:cBhvr>
                                      <p:to x="100000" y="100000"/>
                                    </p:animScale>
                                    <p:animScale>
                                      <p:cBhvr>
                                        <p:cTn id="82" dur="13">
                                          <p:stCondLst>
                                            <p:cond delay="821"/>
                                          </p:stCondLst>
                                        </p:cTn>
                                        <p:tgtEl>
                                          <p:spTgt spid="1545"/>
                                        </p:tgtEl>
                                      </p:cBhvr>
                                      <p:to x="100000" y="90000"/>
                                    </p:animScale>
                                    <p:animScale>
                                      <p:cBhvr>
                                        <p:cTn id="83" dur="83" decel="50000">
                                          <p:stCondLst>
                                            <p:cond delay="834"/>
                                          </p:stCondLst>
                                        </p:cTn>
                                        <p:tgtEl>
                                          <p:spTgt spid="1545"/>
                                        </p:tgtEl>
                                      </p:cBhvr>
                                      <p:to x="100000" y="100000"/>
                                    </p:animScale>
                                    <p:animScale>
                                      <p:cBhvr>
                                        <p:cTn id="84" dur="13">
                                          <p:stCondLst>
                                            <p:cond delay="904"/>
                                          </p:stCondLst>
                                        </p:cTn>
                                        <p:tgtEl>
                                          <p:spTgt spid="1545"/>
                                        </p:tgtEl>
                                      </p:cBhvr>
                                      <p:to x="100000" y="95000"/>
                                    </p:animScale>
                                    <p:animScale>
                                      <p:cBhvr>
                                        <p:cTn id="85" dur="83" decel="50000">
                                          <p:stCondLst>
                                            <p:cond delay="917"/>
                                          </p:stCondLst>
                                        </p:cTn>
                                        <p:tgtEl>
                                          <p:spTgt spid="1545"/>
                                        </p:tgtEl>
                                      </p:cBhvr>
                                      <p:to x="100000" y="100000"/>
                                    </p:animScale>
                                  </p:childTnLst>
                                </p:cTn>
                              </p:par>
                            </p:childTnLst>
                          </p:cTn>
                        </p:par>
                        <p:par>
                          <p:cTn id="86" fill="hold">
                            <p:stCondLst>
                              <p:cond delay="6500"/>
                            </p:stCondLst>
                            <p:childTnLst>
                              <p:par>
                                <p:cTn id="87" presetID="53" presetClass="entr" presetSubtype="16" fill="hold" nodeType="afterEffect">
                                  <p:stCondLst>
                                    <p:cond delay="0"/>
                                  </p:stCondLst>
                                  <p:childTnLst>
                                    <p:set>
                                      <p:cBhvr>
                                        <p:cTn id="88" dur="1" fill="hold">
                                          <p:stCondLst>
                                            <p:cond delay="0"/>
                                          </p:stCondLst>
                                        </p:cTn>
                                        <p:tgtEl>
                                          <p:spTgt spid="65"/>
                                        </p:tgtEl>
                                        <p:attrNameLst>
                                          <p:attrName>style.visibility</p:attrName>
                                        </p:attrNameLst>
                                      </p:cBhvr>
                                      <p:to>
                                        <p:strVal val="visible"/>
                                      </p:to>
                                    </p:set>
                                    <p:anim calcmode="lin" valueType="num">
                                      <p:cBhvr>
                                        <p:cTn id="89" dur="500" fill="hold"/>
                                        <p:tgtEl>
                                          <p:spTgt spid="65"/>
                                        </p:tgtEl>
                                        <p:attrNameLst>
                                          <p:attrName>ppt_w</p:attrName>
                                        </p:attrNameLst>
                                      </p:cBhvr>
                                      <p:tavLst>
                                        <p:tav tm="0">
                                          <p:val>
                                            <p:fltVal val="0"/>
                                          </p:val>
                                        </p:tav>
                                        <p:tav tm="100000">
                                          <p:val>
                                            <p:strVal val="#ppt_w"/>
                                          </p:val>
                                        </p:tav>
                                      </p:tavLst>
                                    </p:anim>
                                    <p:anim calcmode="lin" valueType="num">
                                      <p:cBhvr>
                                        <p:cTn id="90" dur="500" fill="hold"/>
                                        <p:tgtEl>
                                          <p:spTgt spid="65"/>
                                        </p:tgtEl>
                                        <p:attrNameLst>
                                          <p:attrName>ppt_h</p:attrName>
                                        </p:attrNameLst>
                                      </p:cBhvr>
                                      <p:tavLst>
                                        <p:tav tm="0">
                                          <p:val>
                                            <p:fltVal val="0"/>
                                          </p:val>
                                        </p:tav>
                                        <p:tav tm="100000">
                                          <p:val>
                                            <p:strVal val="#ppt_h"/>
                                          </p:val>
                                        </p:tav>
                                      </p:tavLst>
                                    </p:anim>
                                    <p:animEffect transition="in" filter="fade">
                                      <p:cBhvr>
                                        <p:cTn id="91" dur="500"/>
                                        <p:tgtEl>
                                          <p:spTgt spid="65"/>
                                        </p:tgtEl>
                                      </p:cBhvr>
                                    </p:animEffect>
                                  </p:childTnLst>
                                </p:cTn>
                              </p:par>
                              <p:par>
                                <p:cTn id="92" presetID="42" presetClass="entr" presetSubtype="0" fill="hold" nodeType="withEffect">
                                  <p:stCondLst>
                                    <p:cond delay="0"/>
                                  </p:stCondLst>
                                  <p:childTnLst>
                                    <p:set>
                                      <p:cBhvr>
                                        <p:cTn id="93" dur="1" fill="hold">
                                          <p:stCondLst>
                                            <p:cond delay="0"/>
                                          </p:stCondLst>
                                        </p:cTn>
                                        <p:tgtEl>
                                          <p:spTgt spid="5"/>
                                        </p:tgtEl>
                                        <p:attrNameLst>
                                          <p:attrName>style.visibility</p:attrName>
                                        </p:attrNameLst>
                                      </p:cBhvr>
                                      <p:to>
                                        <p:strVal val="visible"/>
                                      </p:to>
                                    </p:set>
                                    <p:animEffect transition="in" filter="fade">
                                      <p:cBhvr>
                                        <p:cTn id="94" dur="1000"/>
                                        <p:tgtEl>
                                          <p:spTgt spid="5"/>
                                        </p:tgtEl>
                                      </p:cBhvr>
                                    </p:animEffect>
                                    <p:anim calcmode="lin" valueType="num">
                                      <p:cBhvr>
                                        <p:cTn id="95" dur="1000" fill="hold"/>
                                        <p:tgtEl>
                                          <p:spTgt spid="5"/>
                                        </p:tgtEl>
                                        <p:attrNameLst>
                                          <p:attrName>ppt_x</p:attrName>
                                        </p:attrNameLst>
                                      </p:cBhvr>
                                      <p:tavLst>
                                        <p:tav tm="0">
                                          <p:val>
                                            <p:strVal val="#ppt_x"/>
                                          </p:val>
                                        </p:tav>
                                        <p:tav tm="100000">
                                          <p:val>
                                            <p:strVal val="#ppt_x"/>
                                          </p:val>
                                        </p:tav>
                                      </p:tavLst>
                                    </p:anim>
                                    <p:anim calcmode="lin" valueType="num">
                                      <p:cBhvr>
                                        <p:cTn id="96" dur="1000" fill="hold"/>
                                        <p:tgtEl>
                                          <p:spTgt spid="5"/>
                                        </p:tgtEl>
                                        <p:attrNameLst>
                                          <p:attrName>ppt_y</p:attrName>
                                        </p:attrNameLst>
                                      </p:cBhvr>
                                      <p:tavLst>
                                        <p:tav tm="0">
                                          <p:val>
                                            <p:strVal val="#ppt_y+.1"/>
                                          </p:val>
                                        </p:tav>
                                        <p:tav tm="100000">
                                          <p:val>
                                            <p:strVal val="#ppt_y"/>
                                          </p:val>
                                        </p:tav>
                                      </p:tavLst>
                                    </p:anim>
                                  </p:childTnLst>
                                </p:cTn>
                              </p:par>
                            </p:childTnLst>
                          </p:cTn>
                        </p:par>
                        <p:par>
                          <p:cTn id="97" fill="hold">
                            <p:stCondLst>
                              <p:cond delay="7500"/>
                            </p:stCondLst>
                            <p:childTnLst>
                              <p:par>
                                <p:cTn id="98" presetID="26" presetClass="entr" presetSubtype="0" fill="hold" grpId="0" nodeType="afterEffect">
                                  <p:stCondLst>
                                    <p:cond delay="0"/>
                                  </p:stCondLst>
                                  <p:childTnLst>
                                    <p:set>
                                      <p:cBhvr>
                                        <p:cTn id="99" dur="1" fill="hold">
                                          <p:stCondLst>
                                            <p:cond delay="0"/>
                                          </p:stCondLst>
                                        </p:cTn>
                                        <p:tgtEl>
                                          <p:spTgt spid="1547"/>
                                        </p:tgtEl>
                                        <p:attrNameLst>
                                          <p:attrName>style.visibility</p:attrName>
                                        </p:attrNameLst>
                                      </p:cBhvr>
                                      <p:to>
                                        <p:strVal val="visible"/>
                                      </p:to>
                                    </p:set>
                                    <p:animEffect transition="in" filter="wipe(down)">
                                      <p:cBhvr>
                                        <p:cTn id="100" dur="290">
                                          <p:stCondLst>
                                            <p:cond delay="0"/>
                                          </p:stCondLst>
                                        </p:cTn>
                                        <p:tgtEl>
                                          <p:spTgt spid="1547"/>
                                        </p:tgtEl>
                                      </p:cBhvr>
                                    </p:animEffect>
                                    <p:anim calcmode="lin" valueType="num">
                                      <p:cBhvr>
                                        <p:cTn id="101" dur="911" tmFilter="0,0; 0.14,0.36; 0.43,0.73; 0.71,0.91; 1.0,1.0">
                                          <p:stCondLst>
                                            <p:cond delay="0"/>
                                          </p:stCondLst>
                                        </p:cTn>
                                        <p:tgtEl>
                                          <p:spTgt spid="1547"/>
                                        </p:tgtEl>
                                        <p:attrNameLst>
                                          <p:attrName>ppt_x</p:attrName>
                                        </p:attrNameLst>
                                      </p:cBhvr>
                                      <p:tavLst>
                                        <p:tav tm="0">
                                          <p:val>
                                            <p:strVal val="#ppt_x-0.25"/>
                                          </p:val>
                                        </p:tav>
                                        <p:tav tm="100000">
                                          <p:val>
                                            <p:strVal val="#ppt_x"/>
                                          </p:val>
                                        </p:tav>
                                      </p:tavLst>
                                    </p:anim>
                                    <p:anim calcmode="lin" valueType="num">
                                      <p:cBhvr>
                                        <p:cTn id="102" dur="332" tmFilter="0.0,0.0; 0.25,0.07; 0.50,0.2; 0.75,0.467; 1.0,1.0">
                                          <p:stCondLst>
                                            <p:cond delay="0"/>
                                          </p:stCondLst>
                                        </p:cTn>
                                        <p:tgtEl>
                                          <p:spTgt spid="1547"/>
                                        </p:tgtEl>
                                        <p:attrNameLst>
                                          <p:attrName>ppt_y</p:attrName>
                                        </p:attrNameLst>
                                      </p:cBhvr>
                                      <p:tavLst>
                                        <p:tav tm="0" fmla="#ppt_y-sin(pi*$)/3">
                                          <p:val>
                                            <p:fltVal val="0.5"/>
                                          </p:val>
                                        </p:tav>
                                        <p:tav tm="100000">
                                          <p:val>
                                            <p:fltVal val="1"/>
                                          </p:val>
                                        </p:tav>
                                      </p:tavLst>
                                    </p:anim>
                                    <p:anim calcmode="lin" valueType="num">
                                      <p:cBhvr>
                                        <p:cTn id="103" dur="332" tmFilter="0, 0; 0.125,0.2665; 0.25,0.4; 0.375,0.465; 0.5,0.5;  0.625,0.535; 0.75,0.6; 0.875,0.7335; 1,1">
                                          <p:stCondLst>
                                            <p:cond delay="332"/>
                                          </p:stCondLst>
                                        </p:cTn>
                                        <p:tgtEl>
                                          <p:spTgt spid="1547"/>
                                        </p:tgtEl>
                                        <p:attrNameLst>
                                          <p:attrName>ppt_y</p:attrName>
                                        </p:attrNameLst>
                                      </p:cBhvr>
                                      <p:tavLst>
                                        <p:tav tm="0" fmla="#ppt_y-sin(pi*$)/9">
                                          <p:val>
                                            <p:fltVal val="0"/>
                                          </p:val>
                                        </p:tav>
                                        <p:tav tm="100000">
                                          <p:val>
                                            <p:fltVal val="1"/>
                                          </p:val>
                                        </p:tav>
                                      </p:tavLst>
                                    </p:anim>
                                    <p:anim calcmode="lin" valueType="num">
                                      <p:cBhvr>
                                        <p:cTn id="104" dur="166" tmFilter="0, 0; 0.125,0.2665; 0.25,0.4; 0.375,0.465; 0.5,0.5;  0.625,0.535; 0.75,0.6; 0.875,0.7335; 1,1">
                                          <p:stCondLst>
                                            <p:cond delay="662"/>
                                          </p:stCondLst>
                                        </p:cTn>
                                        <p:tgtEl>
                                          <p:spTgt spid="1547"/>
                                        </p:tgtEl>
                                        <p:attrNameLst>
                                          <p:attrName>ppt_y</p:attrName>
                                        </p:attrNameLst>
                                      </p:cBhvr>
                                      <p:tavLst>
                                        <p:tav tm="0" fmla="#ppt_y-sin(pi*$)/27">
                                          <p:val>
                                            <p:fltVal val="0"/>
                                          </p:val>
                                        </p:tav>
                                        <p:tav tm="100000">
                                          <p:val>
                                            <p:fltVal val="1"/>
                                          </p:val>
                                        </p:tav>
                                      </p:tavLst>
                                    </p:anim>
                                    <p:anim calcmode="lin" valueType="num">
                                      <p:cBhvr>
                                        <p:cTn id="105" dur="82" tmFilter="0, 0; 0.125,0.2665; 0.25,0.4; 0.375,0.465; 0.5,0.5;  0.625,0.535; 0.75,0.6; 0.875,0.7335; 1,1">
                                          <p:stCondLst>
                                            <p:cond delay="828"/>
                                          </p:stCondLst>
                                        </p:cTn>
                                        <p:tgtEl>
                                          <p:spTgt spid="1547"/>
                                        </p:tgtEl>
                                        <p:attrNameLst>
                                          <p:attrName>ppt_y</p:attrName>
                                        </p:attrNameLst>
                                      </p:cBhvr>
                                      <p:tavLst>
                                        <p:tav tm="0" fmla="#ppt_y-sin(pi*$)/81">
                                          <p:val>
                                            <p:fltVal val="0"/>
                                          </p:val>
                                        </p:tav>
                                        <p:tav tm="100000">
                                          <p:val>
                                            <p:fltVal val="1"/>
                                          </p:val>
                                        </p:tav>
                                      </p:tavLst>
                                    </p:anim>
                                    <p:animScale>
                                      <p:cBhvr>
                                        <p:cTn id="106" dur="13">
                                          <p:stCondLst>
                                            <p:cond delay="325"/>
                                          </p:stCondLst>
                                        </p:cTn>
                                        <p:tgtEl>
                                          <p:spTgt spid="1547"/>
                                        </p:tgtEl>
                                      </p:cBhvr>
                                      <p:to x="100000" y="60000"/>
                                    </p:animScale>
                                    <p:animScale>
                                      <p:cBhvr>
                                        <p:cTn id="107" dur="83" decel="50000">
                                          <p:stCondLst>
                                            <p:cond delay="338"/>
                                          </p:stCondLst>
                                        </p:cTn>
                                        <p:tgtEl>
                                          <p:spTgt spid="1547"/>
                                        </p:tgtEl>
                                      </p:cBhvr>
                                      <p:to x="100000" y="100000"/>
                                    </p:animScale>
                                    <p:animScale>
                                      <p:cBhvr>
                                        <p:cTn id="108" dur="13">
                                          <p:stCondLst>
                                            <p:cond delay="656"/>
                                          </p:stCondLst>
                                        </p:cTn>
                                        <p:tgtEl>
                                          <p:spTgt spid="1547"/>
                                        </p:tgtEl>
                                      </p:cBhvr>
                                      <p:to x="100000" y="80000"/>
                                    </p:animScale>
                                    <p:animScale>
                                      <p:cBhvr>
                                        <p:cTn id="109" dur="83" decel="50000">
                                          <p:stCondLst>
                                            <p:cond delay="669"/>
                                          </p:stCondLst>
                                        </p:cTn>
                                        <p:tgtEl>
                                          <p:spTgt spid="1547"/>
                                        </p:tgtEl>
                                      </p:cBhvr>
                                      <p:to x="100000" y="100000"/>
                                    </p:animScale>
                                    <p:animScale>
                                      <p:cBhvr>
                                        <p:cTn id="110" dur="13">
                                          <p:stCondLst>
                                            <p:cond delay="821"/>
                                          </p:stCondLst>
                                        </p:cTn>
                                        <p:tgtEl>
                                          <p:spTgt spid="1547"/>
                                        </p:tgtEl>
                                      </p:cBhvr>
                                      <p:to x="100000" y="90000"/>
                                    </p:animScale>
                                    <p:animScale>
                                      <p:cBhvr>
                                        <p:cTn id="111" dur="83" decel="50000">
                                          <p:stCondLst>
                                            <p:cond delay="834"/>
                                          </p:stCondLst>
                                        </p:cTn>
                                        <p:tgtEl>
                                          <p:spTgt spid="1547"/>
                                        </p:tgtEl>
                                      </p:cBhvr>
                                      <p:to x="100000" y="100000"/>
                                    </p:animScale>
                                    <p:animScale>
                                      <p:cBhvr>
                                        <p:cTn id="112" dur="13">
                                          <p:stCondLst>
                                            <p:cond delay="904"/>
                                          </p:stCondLst>
                                        </p:cTn>
                                        <p:tgtEl>
                                          <p:spTgt spid="1547"/>
                                        </p:tgtEl>
                                      </p:cBhvr>
                                      <p:to x="100000" y="95000"/>
                                    </p:animScale>
                                    <p:animScale>
                                      <p:cBhvr>
                                        <p:cTn id="113" dur="83" decel="50000">
                                          <p:stCondLst>
                                            <p:cond delay="917"/>
                                          </p:stCondLst>
                                        </p:cTn>
                                        <p:tgtEl>
                                          <p:spTgt spid="1547"/>
                                        </p:tgtEl>
                                      </p:cBhvr>
                                      <p:to x="100000" y="100000"/>
                                    </p:animScale>
                                  </p:childTnLst>
                                </p:cTn>
                              </p:par>
                            </p:childTnLst>
                          </p:cTn>
                        </p:par>
                        <p:par>
                          <p:cTn id="114" fill="hold">
                            <p:stCondLst>
                              <p:cond delay="8500"/>
                            </p:stCondLst>
                            <p:childTnLst>
                              <p:par>
                                <p:cTn id="115" presetID="53" presetClass="entr" presetSubtype="16" fill="hold" grpId="0" nodeType="afterEffect">
                                  <p:stCondLst>
                                    <p:cond delay="0"/>
                                  </p:stCondLst>
                                  <p:childTnLst>
                                    <p:set>
                                      <p:cBhvr>
                                        <p:cTn id="116" dur="1" fill="hold">
                                          <p:stCondLst>
                                            <p:cond delay="0"/>
                                          </p:stCondLst>
                                        </p:cTn>
                                        <p:tgtEl>
                                          <p:spTgt spid="69"/>
                                        </p:tgtEl>
                                        <p:attrNameLst>
                                          <p:attrName>style.visibility</p:attrName>
                                        </p:attrNameLst>
                                      </p:cBhvr>
                                      <p:to>
                                        <p:strVal val="visible"/>
                                      </p:to>
                                    </p:set>
                                    <p:anim calcmode="lin" valueType="num">
                                      <p:cBhvr>
                                        <p:cTn id="117" dur="500" fill="hold"/>
                                        <p:tgtEl>
                                          <p:spTgt spid="69"/>
                                        </p:tgtEl>
                                        <p:attrNameLst>
                                          <p:attrName>ppt_w</p:attrName>
                                        </p:attrNameLst>
                                      </p:cBhvr>
                                      <p:tavLst>
                                        <p:tav tm="0">
                                          <p:val>
                                            <p:fltVal val="0"/>
                                          </p:val>
                                        </p:tav>
                                        <p:tav tm="100000">
                                          <p:val>
                                            <p:strVal val="#ppt_w"/>
                                          </p:val>
                                        </p:tav>
                                      </p:tavLst>
                                    </p:anim>
                                    <p:anim calcmode="lin" valueType="num">
                                      <p:cBhvr>
                                        <p:cTn id="118" dur="500" fill="hold"/>
                                        <p:tgtEl>
                                          <p:spTgt spid="69"/>
                                        </p:tgtEl>
                                        <p:attrNameLst>
                                          <p:attrName>ppt_h</p:attrName>
                                        </p:attrNameLst>
                                      </p:cBhvr>
                                      <p:tavLst>
                                        <p:tav tm="0">
                                          <p:val>
                                            <p:fltVal val="0"/>
                                          </p:val>
                                        </p:tav>
                                        <p:tav tm="100000">
                                          <p:val>
                                            <p:strVal val="#ppt_h"/>
                                          </p:val>
                                        </p:tav>
                                      </p:tavLst>
                                    </p:anim>
                                    <p:animEffect transition="in" filter="fade">
                                      <p:cBhvr>
                                        <p:cTn id="119" dur="500"/>
                                        <p:tgtEl>
                                          <p:spTgt spid="69"/>
                                        </p:tgtEl>
                                      </p:cBhvr>
                                    </p:animEffect>
                                  </p:childTnLst>
                                </p:cTn>
                              </p:par>
                            </p:childTnLst>
                          </p:cTn>
                        </p:par>
                        <p:par>
                          <p:cTn id="120" fill="hold">
                            <p:stCondLst>
                              <p:cond delay="9000"/>
                            </p:stCondLst>
                            <p:childTnLst>
                              <p:par>
                                <p:cTn id="121" presetID="42" presetClass="entr" presetSubtype="0" fill="hold" nodeType="afterEffect">
                                  <p:stCondLst>
                                    <p:cond delay="0"/>
                                  </p:stCondLst>
                                  <p:childTnLst>
                                    <p:set>
                                      <p:cBhvr>
                                        <p:cTn id="122" dur="1" fill="hold">
                                          <p:stCondLst>
                                            <p:cond delay="0"/>
                                          </p:stCondLst>
                                        </p:cTn>
                                        <p:tgtEl>
                                          <p:spTgt spid="6"/>
                                        </p:tgtEl>
                                        <p:attrNameLst>
                                          <p:attrName>style.visibility</p:attrName>
                                        </p:attrNameLst>
                                      </p:cBhvr>
                                      <p:to>
                                        <p:strVal val="visible"/>
                                      </p:to>
                                    </p:set>
                                    <p:animEffect transition="in" filter="fade">
                                      <p:cBhvr>
                                        <p:cTn id="123" dur="1000"/>
                                        <p:tgtEl>
                                          <p:spTgt spid="6"/>
                                        </p:tgtEl>
                                      </p:cBhvr>
                                    </p:animEffect>
                                    <p:anim calcmode="lin" valueType="num">
                                      <p:cBhvr>
                                        <p:cTn id="124" dur="1000" fill="hold"/>
                                        <p:tgtEl>
                                          <p:spTgt spid="6"/>
                                        </p:tgtEl>
                                        <p:attrNameLst>
                                          <p:attrName>ppt_x</p:attrName>
                                        </p:attrNameLst>
                                      </p:cBhvr>
                                      <p:tavLst>
                                        <p:tav tm="0">
                                          <p:val>
                                            <p:strVal val="#ppt_x"/>
                                          </p:val>
                                        </p:tav>
                                        <p:tav tm="100000">
                                          <p:val>
                                            <p:strVal val="#ppt_x"/>
                                          </p:val>
                                        </p:tav>
                                      </p:tavLst>
                                    </p:anim>
                                    <p:anim calcmode="lin" valueType="num">
                                      <p:cBhvr>
                                        <p:cTn id="125" dur="1000" fill="hold"/>
                                        <p:tgtEl>
                                          <p:spTgt spid="6"/>
                                        </p:tgtEl>
                                        <p:attrNameLst>
                                          <p:attrName>ppt_y</p:attrName>
                                        </p:attrNameLst>
                                      </p:cBhvr>
                                      <p:tavLst>
                                        <p:tav tm="0">
                                          <p:val>
                                            <p:strVal val="#ppt_y+.1"/>
                                          </p:val>
                                        </p:tav>
                                        <p:tav tm="100000">
                                          <p:val>
                                            <p:strVal val="#ppt_y"/>
                                          </p:val>
                                        </p:tav>
                                      </p:tavLst>
                                    </p:anim>
                                  </p:childTnLst>
                                </p:cTn>
                              </p:par>
                            </p:childTnLst>
                          </p:cTn>
                        </p:par>
                        <p:par>
                          <p:cTn id="126" fill="hold">
                            <p:stCondLst>
                              <p:cond delay="10000"/>
                            </p:stCondLst>
                            <p:childTnLst>
                              <p:par>
                                <p:cTn id="127" presetID="26" presetClass="entr" presetSubtype="0" fill="hold" nodeType="afterEffect">
                                  <p:stCondLst>
                                    <p:cond delay="0"/>
                                  </p:stCondLst>
                                  <p:childTnLst>
                                    <p:set>
                                      <p:cBhvr>
                                        <p:cTn id="128" dur="1" fill="hold">
                                          <p:stCondLst>
                                            <p:cond delay="0"/>
                                          </p:stCondLst>
                                        </p:cTn>
                                        <p:tgtEl>
                                          <p:spTgt spid="1549">
                                            <p:txEl>
                                              <p:pRg st="0" end="0"/>
                                            </p:txEl>
                                          </p:spTgt>
                                        </p:tgtEl>
                                        <p:attrNameLst>
                                          <p:attrName>style.visibility</p:attrName>
                                        </p:attrNameLst>
                                      </p:cBhvr>
                                      <p:to>
                                        <p:strVal val="visible"/>
                                      </p:to>
                                    </p:set>
                                    <p:animEffect transition="in" filter="wipe(down)">
                                      <p:cBhvr>
                                        <p:cTn id="129" dur="290">
                                          <p:stCondLst>
                                            <p:cond delay="0"/>
                                          </p:stCondLst>
                                        </p:cTn>
                                        <p:tgtEl>
                                          <p:spTgt spid="1549">
                                            <p:txEl>
                                              <p:pRg st="0" end="0"/>
                                            </p:txEl>
                                          </p:spTgt>
                                        </p:tgtEl>
                                      </p:cBhvr>
                                    </p:animEffect>
                                    <p:anim calcmode="lin" valueType="num">
                                      <p:cBhvr>
                                        <p:cTn id="130" dur="911" tmFilter="0,0; 0.14,0.36; 0.43,0.73; 0.71,0.91; 1.0,1.0">
                                          <p:stCondLst>
                                            <p:cond delay="0"/>
                                          </p:stCondLst>
                                        </p:cTn>
                                        <p:tgtEl>
                                          <p:spTgt spid="1549">
                                            <p:txEl>
                                              <p:pRg st="0" end="0"/>
                                            </p:txEl>
                                          </p:spTgt>
                                        </p:tgtEl>
                                        <p:attrNameLst>
                                          <p:attrName>ppt_x</p:attrName>
                                        </p:attrNameLst>
                                      </p:cBhvr>
                                      <p:tavLst>
                                        <p:tav tm="0">
                                          <p:val>
                                            <p:strVal val="#ppt_x-0.25"/>
                                          </p:val>
                                        </p:tav>
                                        <p:tav tm="100000">
                                          <p:val>
                                            <p:strVal val="#ppt_x"/>
                                          </p:val>
                                        </p:tav>
                                      </p:tavLst>
                                    </p:anim>
                                    <p:anim calcmode="lin" valueType="num">
                                      <p:cBhvr>
                                        <p:cTn id="131" dur="332" tmFilter="0.0,0.0; 0.25,0.07; 0.50,0.2; 0.75,0.467; 1.0,1.0">
                                          <p:stCondLst>
                                            <p:cond delay="0"/>
                                          </p:stCondLst>
                                        </p:cTn>
                                        <p:tgtEl>
                                          <p:spTgt spid="1549">
                                            <p:txEl>
                                              <p:pRg st="0" end="0"/>
                                            </p:txEl>
                                          </p:spTgt>
                                        </p:tgtEl>
                                        <p:attrNameLst>
                                          <p:attrName>ppt_y</p:attrName>
                                        </p:attrNameLst>
                                      </p:cBhvr>
                                      <p:tavLst>
                                        <p:tav tm="0" fmla="#ppt_y-sin(pi*$)/3">
                                          <p:val>
                                            <p:fltVal val="0.5"/>
                                          </p:val>
                                        </p:tav>
                                        <p:tav tm="100000">
                                          <p:val>
                                            <p:fltVal val="1"/>
                                          </p:val>
                                        </p:tav>
                                      </p:tavLst>
                                    </p:anim>
                                    <p:anim calcmode="lin" valueType="num">
                                      <p:cBhvr>
                                        <p:cTn id="132" dur="332" tmFilter="0, 0; 0.125,0.2665; 0.25,0.4; 0.375,0.465; 0.5,0.5;  0.625,0.535; 0.75,0.6; 0.875,0.7335; 1,1">
                                          <p:stCondLst>
                                            <p:cond delay="332"/>
                                          </p:stCondLst>
                                        </p:cTn>
                                        <p:tgtEl>
                                          <p:spTgt spid="1549">
                                            <p:txEl>
                                              <p:pRg st="0" end="0"/>
                                            </p:txEl>
                                          </p:spTgt>
                                        </p:tgtEl>
                                        <p:attrNameLst>
                                          <p:attrName>ppt_y</p:attrName>
                                        </p:attrNameLst>
                                      </p:cBhvr>
                                      <p:tavLst>
                                        <p:tav tm="0" fmla="#ppt_y-sin(pi*$)/9">
                                          <p:val>
                                            <p:fltVal val="0"/>
                                          </p:val>
                                        </p:tav>
                                        <p:tav tm="100000">
                                          <p:val>
                                            <p:fltVal val="1"/>
                                          </p:val>
                                        </p:tav>
                                      </p:tavLst>
                                    </p:anim>
                                    <p:anim calcmode="lin" valueType="num">
                                      <p:cBhvr>
                                        <p:cTn id="133" dur="166" tmFilter="0, 0; 0.125,0.2665; 0.25,0.4; 0.375,0.465; 0.5,0.5;  0.625,0.535; 0.75,0.6; 0.875,0.7335; 1,1">
                                          <p:stCondLst>
                                            <p:cond delay="662"/>
                                          </p:stCondLst>
                                        </p:cTn>
                                        <p:tgtEl>
                                          <p:spTgt spid="1549">
                                            <p:txEl>
                                              <p:pRg st="0" end="0"/>
                                            </p:txEl>
                                          </p:spTgt>
                                        </p:tgtEl>
                                        <p:attrNameLst>
                                          <p:attrName>ppt_y</p:attrName>
                                        </p:attrNameLst>
                                      </p:cBhvr>
                                      <p:tavLst>
                                        <p:tav tm="0" fmla="#ppt_y-sin(pi*$)/27">
                                          <p:val>
                                            <p:fltVal val="0"/>
                                          </p:val>
                                        </p:tav>
                                        <p:tav tm="100000">
                                          <p:val>
                                            <p:fltVal val="1"/>
                                          </p:val>
                                        </p:tav>
                                      </p:tavLst>
                                    </p:anim>
                                    <p:anim calcmode="lin" valueType="num">
                                      <p:cBhvr>
                                        <p:cTn id="134" dur="82" tmFilter="0, 0; 0.125,0.2665; 0.25,0.4; 0.375,0.465; 0.5,0.5;  0.625,0.535; 0.75,0.6; 0.875,0.7335; 1,1">
                                          <p:stCondLst>
                                            <p:cond delay="828"/>
                                          </p:stCondLst>
                                        </p:cTn>
                                        <p:tgtEl>
                                          <p:spTgt spid="1549">
                                            <p:txEl>
                                              <p:pRg st="0" end="0"/>
                                            </p:txEl>
                                          </p:spTgt>
                                        </p:tgtEl>
                                        <p:attrNameLst>
                                          <p:attrName>ppt_y</p:attrName>
                                        </p:attrNameLst>
                                      </p:cBhvr>
                                      <p:tavLst>
                                        <p:tav tm="0" fmla="#ppt_y-sin(pi*$)/81">
                                          <p:val>
                                            <p:fltVal val="0"/>
                                          </p:val>
                                        </p:tav>
                                        <p:tav tm="100000">
                                          <p:val>
                                            <p:fltVal val="1"/>
                                          </p:val>
                                        </p:tav>
                                      </p:tavLst>
                                    </p:anim>
                                    <p:animScale>
                                      <p:cBhvr>
                                        <p:cTn id="135" dur="13">
                                          <p:stCondLst>
                                            <p:cond delay="325"/>
                                          </p:stCondLst>
                                        </p:cTn>
                                        <p:tgtEl>
                                          <p:spTgt spid="1549">
                                            <p:txEl>
                                              <p:pRg st="0" end="0"/>
                                            </p:txEl>
                                          </p:spTgt>
                                        </p:tgtEl>
                                      </p:cBhvr>
                                      <p:to x="100000" y="60000"/>
                                    </p:animScale>
                                    <p:animScale>
                                      <p:cBhvr>
                                        <p:cTn id="136" dur="83" decel="50000">
                                          <p:stCondLst>
                                            <p:cond delay="338"/>
                                          </p:stCondLst>
                                        </p:cTn>
                                        <p:tgtEl>
                                          <p:spTgt spid="1549">
                                            <p:txEl>
                                              <p:pRg st="0" end="0"/>
                                            </p:txEl>
                                          </p:spTgt>
                                        </p:tgtEl>
                                      </p:cBhvr>
                                      <p:to x="100000" y="100000"/>
                                    </p:animScale>
                                    <p:animScale>
                                      <p:cBhvr>
                                        <p:cTn id="137" dur="13">
                                          <p:stCondLst>
                                            <p:cond delay="656"/>
                                          </p:stCondLst>
                                        </p:cTn>
                                        <p:tgtEl>
                                          <p:spTgt spid="1549">
                                            <p:txEl>
                                              <p:pRg st="0" end="0"/>
                                            </p:txEl>
                                          </p:spTgt>
                                        </p:tgtEl>
                                      </p:cBhvr>
                                      <p:to x="100000" y="80000"/>
                                    </p:animScale>
                                    <p:animScale>
                                      <p:cBhvr>
                                        <p:cTn id="138" dur="83" decel="50000">
                                          <p:stCondLst>
                                            <p:cond delay="669"/>
                                          </p:stCondLst>
                                        </p:cTn>
                                        <p:tgtEl>
                                          <p:spTgt spid="1549">
                                            <p:txEl>
                                              <p:pRg st="0" end="0"/>
                                            </p:txEl>
                                          </p:spTgt>
                                        </p:tgtEl>
                                      </p:cBhvr>
                                      <p:to x="100000" y="100000"/>
                                    </p:animScale>
                                    <p:animScale>
                                      <p:cBhvr>
                                        <p:cTn id="139" dur="13">
                                          <p:stCondLst>
                                            <p:cond delay="821"/>
                                          </p:stCondLst>
                                        </p:cTn>
                                        <p:tgtEl>
                                          <p:spTgt spid="1549">
                                            <p:txEl>
                                              <p:pRg st="0" end="0"/>
                                            </p:txEl>
                                          </p:spTgt>
                                        </p:tgtEl>
                                      </p:cBhvr>
                                      <p:to x="100000" y="90000"/>
                                    </p:animScale>
                                    <p:animScale>
                                      <p:cBhvr>
                                        <p:cTn id="140" dur="83" decel="50000">
                                          <p:stCondLst>
                                            <p:cond delay="834"/>
                                          </p:stCondLst>
                                        </p:cTn>
                                        <p:tgtEl>
                                          <p:spTgt spid="1549">
                                            <p:txEl>
                                              <p:pRg st="0" end="0"/>
                                            </p:txEl>
                                          </p:spTgt>
                                        </p:tgtEl>
                                      </p:cBhvr>
                                      <p:to x="100000" y="100000"/>
                                    </p:animScale>
                                    <p:animScale>
                                      <p:cBhvr>
                                        <p:cTn id="141" dur="13">
                                          <p:stCondLst>
                                            <p:cond delay="904"/>
                                          </p:stCondLst>
                                        </p:cTn>
                                        <p:tgtEl>
                                          <p:spTgt spid="1549">
                                            <p:txEl>
                                              <p:pRg st="0" end="0"/>
                                            </p:txEl>
                                          </p:spTgt>
                                        </p:tgtEl>
                                      </p:cBhvr>
                                      <p:to x="100000" y="95000"/>
                                    </p:animScale>
                                    <p:animScale>
                                      <p:cBhvr>
                                        <p:cTn id="142" dur="83" decel="50000">
                                          <p:stCondLst>
                                            <p:cond delay="917"/>
                                          </p:stCondLst>
                                        </p:cTn>
                                        <p:tgtEl>
                                          <p:spTgt spid="1549">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1" grpId="0"/>
      <p:bldP spid="1545" grpId="0"/>
      <p:bldP spid="1547" grpId="0"/>
      <p:bldP spid="6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39;p37">
            <a:extLst>
              <a:ext uri="{FF2B5EF4-FFF2-40B4-BE49-F238E27FC236}">
                <a16:creationId xmlns:a16="http://schemas.microsoft.com/office/drawing/2014/main" id="{1BF399A0-0D39-AF4D-DB14-91CAFC096C13}"/>
              </a:ext>
            </a:extLst>
          </p:cNvPr>
          <p:cNvSpPr txBox="1">
            <a:spLocks/>
          </p:cNvSpPr>
          <p:nvPr/>
        </p:nvSpPr>
        <p:spPr>
          <a:xfrm>
            <a:off x="1779031" y="204537"/>
            <a:ext cx="3487145" cy="359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ctr">
              <a:buClr>
                <a:schemeClr val="dk1"/>
              </a:buClr>
              <a:buSzPts val="2800"/>
            </a:pPr>
            <a:r>
              <a:rPr lang="fr-FR" sz="4000" b="1" dirty="0">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rPr>
              <a:t>Introduction  </a:t>
            </a:r>
          </a:p>
          <a:p>
            <a:pPr>
              <a:buClr>
                <a:schemeClr val="dk1"/>
              </a:buClr>
              <a:buSzPts val="1100"/>
            </a:pPr>
            <a:endParaRPr lang="fr-FR" sz="2800" b="1" dirty="0">
              <a:latin typeface="Times New Roman" panose="02020603050405020304" pitchFamily="18" charset="0"/>
              <a:cs typeface="Times New Roman" panose="02020603050405020304" pitchFamily="18" charset="0"/>
            </a:endParaRPr>
          </a:p>
          <a:p>
            <a:pPr>
              <a:buClr>
                <a:schemeClr val="dk1"/>
              </a:buClr>
              <a:buSzPts val="1100"/>
            </a:pPr>
            <a:endParaRPr lang="fr-FR" sz="2800" b="1" dirty="0">
              <a:latin typeface="Times New Roman" panose="02020603050405020304" pitchFamily="18" charset="0"/>
              <a:cs typeface="Times New Roman" panose="02020603050405020304" pitchFamily="18" charset="0"/>
            </a:endParaRPr>
          </a:p>
          <a:p>
            <a:pPr>
              <a:buClr>
                <a:schemeClr val="dk1"/>
              </a:buClr>
              <a:buSzPts val="1100"/>
            </a:pPr>
            <a:r>
              <a:rPr lang="fr-FR" sz="2800" b="1" dirty="0">
                <a:latin typeface="Times New Roman" panose="02020603050405020304" pitchFamily="18" charset="0"/>
                <a:cs typeface="Times New Roman" panose="02020603050405020304" pitchFamily="18" charset="0"/>
              </a:rPr>
              <a:t> </a:t>
            </a:r>
          </a:p>
          <a:p>
            <a:endParaRPr lang="fr-FR" sz="2800" b="1" dirty="0">
              <a:latin typeface="Times New Roman" panose="02020603050405020304" pitchFamily="18" charset="0"/>
              <a:cs typeface="Times New Roman" panose="02020603050405020304" pitchFamily="18" charset="0"/>
            </a:endParaRPr>
          </a:p>
        </p:txBody>
      </p:sp>
      <p:sp>
        <p:nvSpPr>
          <p:cNvPr id="4" name="ZoneTexte 3"/>
          <p:cNvSpPr txBox="1"/>
          <p:nvPr/>
        </p:nvSpPr>
        <p:spPr>
          <a:xfrm>
            <a:off x="656442" y="1081224"/>
            <a:ext cx="5732325" cy="3372077"/>
          </a:xfrm>
          <a:prstGeom prst="rect">
            <a:avLst/>
          </a:prstGeom>
          <a:noFill/>
        </p:spPr>
        <p:txBody>
          <a:bodyPr wrap="square" rtlCol="0">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Let's embark on this journey into the realm of traffic prediction. With a history spanning over half a century, this field has explored short-term and long-term forecasts, envisioning traffic conditions from mere minutes to entire weeks ahead. From gauging traffic congestion and flow to estimating travel times, the predictive arsenal encompasses various tools, including Recurrent Neural Networks, LSTMs, and GRU. Notably, even platforms like Google employ these techniques to anticipate travel durations, reflecting the captivating nature of this extensively researched domain.</a:t>
            </a:r>
          </a:p>
        </p:txBody>
      </p:sp>
      <p:pic>
        <p:nvPicPr>
          <p:cNvPr id="5" name="Image 4">
            <a:extLst>
              <a:ext uri="{FF2B5EF4-FFF2-40B4-BE49-F238E27FC236}">
                <a16:creationId xmlns:a16="http://schemas.microsoft.com/office/drawing/2014/main" id="{EC712BDA-DCBC-CFC8-483A-37F02FC04279}"/>
              </a:ext>
            </a:extLst>
          </p:cNvPr>
          <p:cNvPicPr>
            <a:picLocks noChangeAspect="1"/>
          </p:cNvPicPr>
          <p:nvPr/>
        </p:nvPicPr>
        <p:blipFill>
          <a:blip r:embed="rId3"/>
          <a:stretch>
            <a:fillRect/>
          </a:stretch>
        </p:blipFill>
        <p:spPr>
          <a:xfrm>
            <a:off x="6545179" y="1383632"/>
            <a:ext cx="2598821" cy="2767263"/>
          </a:xfrm>
          <a:prstGeom prst="rect">
            <a:avLst/>
          </a:prstGeom>
        </p:spPr>
      </p:pic>
    </p:spTree>
    <p:extLst>
      <p:ext uri="{BB962C8B-B14F-4D97-AF65-F5344CB8AC3E}">
        <p14:creationId xmlns:p14="http://schemas.microsoft.com/office/powerpoint/2010/main" val="3464915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80">
                                          <p:stCondLst>
                                            <p:cond delay="0"/>
                                          </p:stCondLst>
                                        </p:cTn>
                                        <p:tgtEl>
                                          <p:spTgt spid="4"/>
                                        </p:tgtEl>
                                      </p:cBhvr>
                                    </p:animEffect>
                                    <p:anim calcmode="lin" valueType="num">
                                      <p:cBhvr>
                                        <p:cTn id="25"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0" dur="26">
                                          <p:stCondLst>
                                            <p:cond delay="650"/>
                                          </p:stCondLst>
                                        </p:cTn>
                                        <p:tgtEl>
                                          <p:spTgt spid="4"/>
                                        </p:tgtEl>
                                      </p:cBhvr>
                                      <p:to x="100000" y="60000"/>
                                    </p:animScale>
                                    <p:animScale>
                                      <p:cBhvr>
                                        <p:cTn id="31" dur="166" decel="50000">
                                          <p:stCondLst>
                                            <p:cond delay="676"/>
                                          </p:stCondLst>
                                        </p:cTn>
                                        <p:tgtEl>
                                          <p:spTgt spid="4"/>
                                        </p:tgtEl>
                                      </p:cBhvr>
                                      <p:to x="100000" y="100000"/>
                                    </p:animScale>
                                    <p:animScale>
                                      <p:cBhvr>
                                        <p:cTn id="32" dur="26">
                                          <p:stCondLst>
                                            <p:cond delay="1312"/>
                                          </p:stCondLst>
                                        </p:cTn>
                                        <p:tgtEl>
                                          <p:spTgt spid="4"/>
                                        </p:tgtEl>
                                      </p:cBhvr>
                                      <p:to x="100000" y="80000"/>
                                    </p:animScale>
                                    <p:animScale>
                                      <p:cBhvr>
                                        <p:cTn id="33" dur="166" decel="50000">
                                          <p:stCondLst>
                                            <p:cond delay="1338"/>
                                          </p:stCondLst>
                                        </p:cTn>
                                        <p:tgtEl>
                                          <p:spTgt spid="4"/>
                                        </p:tgtEl>
                                      </p:cBhvr>
                                      <p:to x="100000" y="100000"/>
                                    </p:animScale>
                                    <p:animScale>
                                      <p:cBhvr>
                                        <p:cTn id="34" dur="26">
                                          <p:stCondLst>
                                            <p:cond delay="1642"/>
                                          </p:stCondLst>
                                        </p:cTn>
                                        <p:tgtEl>
                                          <p:spTgt spid="4"/>
                                        </p:tgtEl>
                                      </p:cBhvr>
                                      <p:to x="100000" y="90000"/>
                                    </p:animScale>
                                    <p:animScale>
                                      <p:cBhvr>
                                        <p:cTn id="35" dur="166" decel="50000">
                                          <p:stCondLst>
                                            <p:cond delay="1668"/>
                                          </p:stCondLst>
                                        </p:cTn>
                                        <p:tgtEl>
                                          <p:spTgt spid="4"/>
                                        </p:tgtEl>
                                      </p:cBhvr>
                                      <p:to x="100000" y="100000"/>
                                    </p:animScale>
                                    <p:animScale>
                                      <p:cBhvr>
                                        <p:cTn id="36" dur="26">
                                          <p:stCondLst>
                                            <p:cond delay="1808"/>
                                          </p:stCondLst>
                                        </p:cTn>
                                        <p:tgtEl>
                                          <p:spTgt spid="4"/>
                                        </p:tgtEl>
                                      </p:cBhvr>
                                      <p:to x="100000" y="95000"/>
                                    </p:animScale>
                                    <p:animScale>
                                      <p:cBhvr>
                                        <p:cTn id="37" dur="166" decel="50000">
                                          <p:stCondLst>
                                            <p:cond delay="1834"/>
                                          </p:stCondLst>
                                        </p:cTn>
                                        <p:tgtEl>
                                          <p:spTgt spid="4"/>
                                        </p:tgtEl>
                                      </p:cBhvr>
                                      <p:to x="100000" y="100000"/>
                                    </p:animScale>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39;p37">
            <a:extLst>
              <a:ext uri="{FF2B5EF4-FFF2-40B4-BE49-F238E27FC236}">
                <a16:creationId xmlns:a16="http://schemas.microsoft.com/office/drawing/2014/main" id="{1BF399A0-0D39-AF4D-DB14-91CAFC096C13}"/>
              </a:ext>
            </a:extLst>
          </p:cNvPr>
          <p:cNvSpPr txBox="1">
            <a:spLocks/>
          </p:cNvSpPr>
          <p:nvPr/>
        </p:nvSpPr>
        <p:spPr>
          <a:xfrm>
            <a:off x="2514600" y="0"/>
            <a:ext cx="3487145" cy="359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ctr">
              <a:buClr>
                <a:schemeClr val="dk1"/>
              </a:buClr>
              <a:buSzPts val="2800"/>
            </a:pPr>
            <a:r>
              <a:rPr lang="fr-FR" sz="4000" b="1" dirty="0">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rPr>
              <a:t>Introduction  </a:t>
            </a:r>
          </a:p>
          <a:p>
            <a:pPr>
              <a:buClr>
                <a:schemeClr val="dk1"/>
              </a:buClr>
              <a:buSzPts val="1100"/>
            </a:pPr>
            <a:endParaRPr lang="fr-FR" sz="2800" b="1" dirty="0">
              <a:latin typeface="Times New Roman" panose="02020603050405020304" pitchFamily="18" charset="0"/>
              <a:cs typeface="Times New Roman" panose="02020603050405020304" pitchFamily="18" charset="0"/>
            </a:endParaRPr>
          </a:p>
          <a:p>
            <a:pPr>
              <a:buClr>
                <a:schemeClr val="dk1"/>
              </a:buClr>
              <a:buSzPts val="1100"/>
            </a:pPr>
            <a:endParaRPr lang="fr-FR" sz="2800" b="1" dirty="0">
              <a:latin typeface="Times New Roman" panose="02020603050405020304" pitchFamily="18" charset="0"/>
              <a:cs typeface="Times New Roman" panose="02020603050405020304" pitchFamily="18" charset="0"/>
            </a:endParaRPr>
          </a:p>
          <a:p>
            <a:pPr>
              <a:buClr>
                <a:schemeClr val="dk1"/>
              </a:buClr>
              <a:buSzPts val="1100"/>
            </a:pPr>
            <a:r>
              <a:rPr lang="fr-FR" sz="2800" b="1" dirty="0">
                <a:latin typeface="Times New Roman" panose="02020603050405020304" pitchFamily="18" charset="0"/>
                <a:cs typeface="Times New Roman" panose="02020603050405020304" pitchFamily="18" charset="0"/>
              </a:rPr>
              <a:t> </a:t>
            </a:r>
          </a:p>
          <a:p>
            <a:endParaRPr lang="fr-FR" sz="2800" b="1" dirty="0">
              <a:latin typeface="Times New Roman" panose="02020603050405020304" pitchFamily="18" charset="0"/>
              <a:cs typeface="Times New Roman" panose="02020603050405020304" pitchFamily="18" charset="0"/>
            </a:endParaRPr>
          </a:p>
        </p:txBody>
      </p:sp>
      <p:sp>
        <p:nvSpPr>
          <p:cNvPr id="10" name="ZoneTexte 9"/>
          <p:cNvSpPr txBox="1"/>
          <p:nvPr/>
        </p:nvSpPr>
        <p:spPr>
          <a:xfrm>
            <a:off x="1058165" y="915097"/>
            <a:ext cx="2779136" cy="461665"/>
          </a:xfrm>
          <a:prstGeom prst="rect">
            <a:avLst/>
          </a:prstGeom>
          <a:noFill/>
        </p:spPr>
        <p:txBody>
          <a:bodyPr wrap="square" rtlCol="0">
            <a:spAutoFit/>
          </a:bodyPr>
          <a:lstStyle/>
          <a:p>
            <a:r>
              <a:rPr lang="fr-FR" sz="2400" b="1" i="0" dirty="0">
                <a:ln w="9525">
                  <a:solidFill>
                    <a:schemeClr val="bg1"/>
                  </a:solidFill>
                  <a:prstDash val="solid"/>
                </a:ln>
                <a:solidFill>
                  <a:schemeClr val="tx1"/>
                </a:solidFill>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Problematic</a:t>
            </a:r>
            <a:endParaRPr lang="fr-FR" sz="2400" b="1" dirty="0">
              <a:solidFill>
                <a:schemeClr val="tx1"/>
              </a:solidFill>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endParaRPr>
          </a:p>
        </p:txBody>
      </p:sp>
      <p:sp>
        <p:nvSpPr>
          <p:cNvPr id="13" name="Ellipse 12"/>
          <p:cNvSpPr/>
          <p:nvPr/>
        </p:nvSpPr>
        <p:spPr>
          <a:xfrm>
            <a:off x="372365" y="763108"/>
            <a:ext cx="685800" cy="6858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3">
            <a:schemeClr val="lt1"/>
          </a:lnRef>
          <a:fillRef idx="1">
            <a:schemeClr val="accent5"/>
          </a:fillRef>
          <a:effectRef idx="1">
            <a:schemeClr val="accent5"/>
          </a:effectRef>
          <a:fontRef idx="minor">
            <a:schemeClr val="lt1"/>
          </a:fontRef>
        </p:style>
        <p:txBody>
          <a:bodyPr rtlCol="0" anchor="ctr"/>
          <a:lstStyle/>
          <a:p>
            <a:pPr algn="ctr"/>
            <a:endParaRPr lang="fr-FR"/>
          </a:p>
        </p:txBody>
      </p:sp>
      <p:sp>
        <p:nvSpPr>
          <p:cNvPr id="4" name="ZoneTexte 3"/>
          <p:cNvSpPr txBox="1"/>
          <p:nvPr/>
        </p:nvSpPr>
        <p:spPr>
          <a:xfrm>
            <a:off x="715265" y="3908387"/>
            <a:ext cx="3920490"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Drivers in 7 largest Polish cities lose yearly ~4 </a:t>
            </a:r>
            <a:r>
              <a:rPr lang="en-US" sz="1600" dirty="0" err="1">
                <a:latin typeface="Times New Roman" panose="02020603050405020304" pitchFamily="18" charset="0"/>
                <a:cs typeface="Times New Roman" panose="02020603050405020304" pitchFamily="18" charset="0"/>
              </a:rPr>
              <a:t>bln</a:t>
            </a:r>
            <a:r>
              <a:rPr lang="en-US" sz="1600" dirty="0">
                <a:latin typeface="Times New Roman" panose="02020603050405020304" pitchFamily="18" charset="0"/>
                <a:cs typeface="Times New Roman" panose="02020603050405020304" pitchFamily="18" charset="0"/>
              </a:rPr>
              <a:t> PLN due to traffic jams</a:t>
            </a:r>
          </a:p>
        </p:txBody>
      </p:sp>
      <p:pic>
        <p:nvPicPr>
          <p:cNvPr id="8" name="Image 7">
            <a:extLst>
              <a:ext uri="{FF2B5EF4-FFF2-40B4-BE49-F238E27FC236}">
                <a16:creationId xmlns:a16="http://schemas.microsoft.com/office/drawing/2014/main" id="{CDA0DC8D-E50B-2877-3FE1-2DAA0ECACFFE}"/>
              </a:ext>
            </a:extLst>
          </p:cNvPr>
          <p:cNvPicPr>
            <a:picLocks noChangeAspect="1"/>
          </p:cNvPicPr>
          <p:nvPr/>
        </p:nvPicPr>
        <p:blipFill>
          <a:blip r:embed="rId4"/>
          <a:stretch>
            <a:fillRect/>
          </a:stretch>
        </p:blipFill>
        <p:spPr>
          <a:xfrm>
            <a:off x="512309" y="1766280"/>
            <a:ext cx="4059691" cy="1943100"/>
          </a:xfrm>
          <a:prstGeom prst="rect">
            <a:avLst/>
          </a:prstGeom>
          <a:ln>
            <a:noFill/>
          </a:ln>
          <a:effectLst>
            <a:outerShdw blurRad="190500" algn="tl" rotWithShape="0">
              <a:srgbClr val="000000">
                <a:alpha val="70000"/>
              </a:srgbClr>
            </a:outerShdw>
          </a:effectLst>
        </p:spPr>
      </p:pic>
      <p:pic>
        <p:nvPicPr>
          <p:cNvPr id="11" name="Image 10">
            <a:extLst>
              <a:ext uri="{FF2B5EF4-FFF2-40B4-BE49-F238E27FC236}">
                <a16:creationId xmlns:a16="http://schemas.microsoft.com/office/drawing/2014/main" id="{664D6EDA-ABE1-C37C-17CC-5EE67847259A}"/>
              </a:ext>
            </a:extLst>
          </p:cNvPr>
          <p:cNvPicPr>
            <a:picLocks noChangeAspect="1"/>
          </p:cNvPicPr>
          <p:nvPr/>
        </p:nvPicPr>
        <p:blipFill>
          <a:blip r:embed="rId5"/>
          <a:stretch>
            <a:fillRect/>
          </a:stretch>
        </p:blipFill>
        <p:spPr>
          <a:xfrm>
            <a:off x="4850130" y="1722942"/>
            <a:ext cx="4059690" cy="1986438"/>
          </a:xfrm>
          <a:prstGeom prst="rect">
            <a:avLst/>
          </a:prstGeom>
          <a:ln>
            <a:noFill/>
          </a:ln>
          <a:effectLst>
            <a:outerShdw blurRad="190500" algn="tl" rotWithShape="0">
              <a:srgbClr val="000000">
                <a:alpha val="70000"/>
              </a:srgbClr>
            </a:outerShdw>
          </a:effectLst>
        </p:spPr>
      </p:pic>
      <p:sp>
        <p:nvSpPr>
          <p:cNvPr id="12" name="ZoneTexte 11">
            <a:extLst>
              <a:ext uri="{FF2B5EF4-FFF2-40B4-BE49-F238E27FC236}">
                <a16:creationId xmlns:a16="http://schemas.microsoft.com/office/drawing/2014/main" id="{8235D1D8-E88B-5E7E-9E6A-856BD9F09ED3}"/>
              </a:ext>
            </a:extLst>
          </p:cNvPr>
          <p:cNvSpPr txBox="1"/>
          <p:nvPr/>
        </p:nvSpPr>
        <p:spPr>
          <a:xfrm>
            <a:off x="4919730" y="3863991"/>
            <a:ext cx="3920490" cy="615553"/>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1.3 </a:t>
            </a:r>
            <a:r>
              <a:rPr lang="en-US" sz="1600" dirty="0" err="1">
                <a:latin typeface="Times New Roman" panose="02020603050405020304" pitchFamily="18" charset="0"/>
                <a:cs typeface="Times New Roman" panose="02020603050405020304" pitchFamily="18" charset="0"/>
              </a:rPr>
              <a:t>mln</a:t>
            </a:r>
            <a:r>
              <a:rPr lang="en-US" sz="1600" dirty="0">
                <a:latin typeface="Times New Roman" panose="02020603050405020304" pitchFamily="18" charset="0"/>
                <a:cs typeface="Times New Roman" panose="02020603050405020304" pitchFamily="18" charset="0"/>
              </a:rPr>
              <a:t> people die each year in car accidents 20 </a:t>
            </a:r>
            <a:r>
              <a:rPr lang="en-US" sz="1600" dirty="0" err="1">
                <a:latin typeface="Times New Roman" panose="02020603050405020304" pitchFamily="18" charset="0"/>
                <a:cs typeface="Times New Roman" panose="02020603050405020304" pitchFamily="18" charset="0"/>
              </a:rPr>
              <a:t>mln</a:t>
            </a:r>
            <a:r>
              <a:rPr lang="en-US" sz="1600" dirty="0">
                <a:latin typeface="Times New Roman" panose="02020603050405020304" pitchFamily="18" charset="0"/>
                <a:cs typeface="Times New Roman" panose="02020603050405020304" pitchFamily="18" charset="0"/>
              </a:rPr>
              <a:t> are wounded</a:t>
            </a:r>
          </a:p>
        </p:txBody>
      </p:sp>
    </p:spTree>
    <p:extLst>
      <p:ext uri="{BB962C8B-B14F-4D97-AF65-F5344CB8AC3E}">
        <p14:creationId xmlns:p14="http://schemas.microsoft.com/office/powerpoint/2010/main" val="35623711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par>
                          <p:cTn id="21" fill="hold">
                            <p:stCondLst>
                              <p:cond delay="2000"/>
                            </p:stCondLst>
                            <p:childTnLst>
                              <p:par>
                                <p:cTn id="22" presetID="31"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1000" fill="hold"/>
                                        <p:tgtEl>
                                          <p:spTgt spid="13"/>
                                        </p:tgtEl>
                                        <p:attrNameLst>
                                          <p:attrName>ppt_w</p:attrName>
                                        </p:attrNameLst>
                                      </p:cBhvr>
                                      <p:tavLst>
                                        <p:tav tm="0">
                                          <p:val>
                                            <p:fltVal val="0"/>
                                          </p:val>
                                        </p:tav>
                                        <p:tav tm="100000">
                                          <p:val>
                                            <p:strVal val="#ppt_w"/>
                                          </p:val>
                                        </p:tav>
                                      </p:tavLst>
                                    </p:anim>
                                    <p:anim calcmode="lin" valueType="num">
                                      <p:cBhvr>
                                        <p:cTn id="25" dur="1000" fill="hold"/>
                                        <p:tgtEl>
                                          <p:spTgt spid="13"/>
                                        </p:tgtEl>
                                        <p:attrNameLst>
                                          <p:attrName>ppt_h</p:attrName>
                                        </p:attrNameLst>
                                      </p:cBhvr>
                                      <p:tavLst>
                                        <p:tav tm="0">
                                          <p:val>
                                            <p:fltVal val="0"/>
                                          </p:val>
                                        </p:tav>
                                        <p:tav tm="100000">
                                          <p:val>
                                            <p:strVal val="#ppt_h"/>
                                          </p:val>
                                        </p:tav>
                                      </p:tavLst>
                                    </p:anim>
                                    <p:anim calcmode="lin" valueType="num">
                                      <p:cBhvr>
                                        <p:cTn id="26" dur="1000" fill="hold"/>
                                        <p:tgtEl>
                                          <p:spTgt spid="13"/>
                                        </p:tgtEl>
                                        <p:attrNameLst>
                                          <p:attrName>style.rotation</p:attrName>
                                        </p:attrNameLst>
                                      </p:cBhvr>
                                      <p:tavLst>
                                        <p:tav tm="0">
                                          <p:val>
                                            <p:fltVal val="90"/>
                                          </p:val>
                                        </p:tav>
                                        <p:tav tm="100000">
                                          <p:val>
                                            <p:fltVal val="0"/>
                                          </p:val>
                                        </p:tav>
                                      </p:tavLst>
                                    </p:anim>
                                    <p:animEffect transition="in" filter="fade">
                                      <p:cBhvr>
                                        <p:cTn id="27" dur="1000"/>
                                        <p:tgtEl>
                                          <p:spTgt spid="13"/>
                                        </p:tgtEl>
                                      </p:cBhvr>
                                    </p:animEffect>
                                  </p:childTnLst>
                                </p:cTn>
                              </p:par>
                            </p:childTnLst>
                          </p:cTn>
                        </p:par>
                        <p:par>
                          <p:cTn id="28" fill="hold">
                            <p:stCondLst>
                              <p:cond delay="3000"/>
                            </p:stCondLst>
                            <p:childTnLst>
                              <p:par>
                                <p:cTn id="29" presetID="31" presetClass="entr" presetSubtype="0" fill="hold" nodeType="after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 calcmode="lin" valueType="num">
                                      <p:cBhvr>
                                        <p:cTn id="31"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32"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33"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34" dur="1000"/>
                                        <p:tgtEl>
                                          <p:spTgt spid="10">
                                            <p:txEl>
                                              <p:pRg st="0" end="0"/>
                                            </p:txEl>
                                          </p:spTgt>
                                        </p:tgtEl>
                                      </p:cBhvr>
                                    </p:animEffect>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par>
                          <p:cTn id="39" fill="hold">
                            <p:stCondLst>
                              <p:cond delay="4500"/>
                            </p:stCondLst>
                            <p:childTnLst>
                              <p:par>
                                <p:cTn id="40" presetID="10" presetClass="entr" presetSubtype="0" fill="hold" nodeType="afterEffect">
                                  <p:stCondLst>
                                    <p:cond delay="0"/>
                                  </p:stCondLst>
                                  <p:childTnLst>
                                    <p:set>
                                      <p:cBhvr>
                                        <p:cTn id="41" dur="1" fill="hold">
                                          <p:stCondLst>
                                            <p:cond delay="0"/>
                                          </p:stCondLst>
                                        </p:cTn>
                                        <p:tgtEl>
                                          <p:spTgt spid="4">
                                            <p:txEl>
                                              <p:pRg st="0" end="0"/>
                                            </p:txEl>
                                          </p:spTgt>
                                        </p:tgtEl>
                                        <p:attrNameLst>
                                          <p:attrName>style.visibility</p:attrName>
                                        </p:attrNameLst>
                                      </p:cBhvr>
                                      <p:to>
                                        <p:strVal val="visible"/>
                                      </p:to>
                                    </p:set>
                                    <p:animEffect transition="in" filter="fade">
                                      <p:cBhvr>
                                        <p:cTn id="42" dur="500"/>
                                        <p:tgtEl>
                                          <p:spTgt spid="4">
                                            <p:txEl>
                                              <p:pRg st="0" end="0"/>
                                            </p:txEl>
                                          </p:spTgt>
                                        </p:tgtEl>
                                      </p:cBhvr>
                                    </p:animEffect>
                                  </p:childTnLst>
                                </p:cTn>
                              </p:par>
                            </p:childTnLst>
                          </p:cTn>
                        </p:par>
                        <p:par>
                          <p:cTn id="43" fill="hold">
                            <p:stCondLst>
                              <p:cond delay="5000"/>
                            </p:stCondLst>
                            <p:childTnLst>
                              <p:par>
                                <p:cTn id="44" presetID="10" presetClass="entr" presetSubtype="0"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par>
                          <p:cTn id="47" fill="hold">
                            <p:stCondLst>
                              <p:cond delay="5500"/>
                            </p:stCondLst>
                            <p:childTnLst>
                              <p:par>
                                <p:cTn id="48" presetID="10" presetClass="entr" presetSubtype="0" fill="hold" nodeType="afterEffect">
                                  <p:stCondLst>
                                    <p:cond delay="0"/>
                                  </p:stCondLst>
                                  <p:childTnLst>
                                    <p:set>
                                      <p:cBhvr>
                                        <p:cTn id="49" dur="1" fill="hold">
                                          <p:stCondLst>
                                            <p:cond delay="0"/>
                                          </p:stCondLst>
                                        </p:cTn>
                                        <p:tgtEl>
                                          <p:spTgt spid="12">
                                            <p:txEl>
                                              <p:pRg st="0" end="0"/>
                                            </p:txEl>
                                          </p:spTgt>
                                        </p:tgtEl>
                                        <p:attrNameLst>
                                          <p:attrName>style.visibility</p:attrName>
                                        </p:attrNameLst>
                                      </p:cBhvr>
                                      <p:to>
                                        <p:strVal val="visible"/>
                                      </p:to>
                                    </p:set>
                                    <p:animEffect transition="in" filter="fade">
                                      <p:cBhvr>
                                        <p:cTn id="5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21310D61-A906-CE3A-3C80-F9DA5CD9896F}"/>
              </a:ext>
            </a:extLst>
          </p:cNvPr>
          <p:cNvSpPr>
            <a:spLocks noGrp="1"/>
          </p:cNvSpPr>
          <p:nvPr>
            <p:ph type="body" idx="1"/>
          </p:nvPr>
        </p:nvSpPr>
        <p:spPr>
          <a:xfrm>
            <a:off x="457199" y="1375547"/>
            <a:ext cx="4749297" cy="3807161"/>
          </a:xfrm>
        </p:spPr>
        <p:txBody>
          <a:bodyPr/>
          <a:lstStyle/>
          <a:p>
            <a:pPr marL="152400" indent="180000" algn="l">
              <a:buNone/>
            </a:pPr>
            <a:endParaRPr lang="fr-FR" sz="1800" b="0" i="0" dirty="0">
              <a:solidFill>
                <a:srgbClr val="4C4C4C"/>
              </a:solidFill>
              <a:effectLst/>
              <a:latin typeface="Barlow Semi Condensed Medium" panose="00000606000000000000" pitchFamily="2" charset="0"/>
              <a:cs typeface="Times New Roman" panose="02020603050405020304" pitchFamily="18" charset="0"/>
            </a:endParaRPr>
          </a:p>
          <a:p>
            <a:pPr marL="152400" indent="0" algn="l">
              <a:buNone/>
            </a:pPr>
            <a:endParaRPr lang="fr-FR" sz="1400"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2" name="Google Shape;2139;p37">
            <a:extLst>
              <a:ext uri="{FF2B5EF4-FFF2-40B4-BE49-F238E27FC236}">
                <a16:creationId xmlns:a16="http://schemas.microsoft.com/office/drawing/2014/main" id="{1BF399A0-0D39-AF4D-DB14-91CAFC096C13}"/>
              </a:ext>
            </a:extLst>
          </p:cNvPr>
          <p:cNvSpPr txBox="1">
            <a:spLocks/>
          </p:cNvSpPr>
          <p:nvPr/>
        </p:nvSpPr>
        <p:spPr>
          <a:xfrm>
            <a:off x="2538663" y="-179665"/>
            <a:ext cx="3487145" cy="359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ctr">
              <a:buClr>
                <a:schemeClr val="dk1"/>
              </a:buClr>
              <a:buSzPts val="2800"/>
            </a:pPr>
            <a:r>
              <a:rPr lang="fr-FR" sz="4000" b="1" dirty="0">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rPr>
              <a:t>Introduction </a:t>
            </a:r>
            <a:r>
              <a:rPr lang="fr-FR" sz="4400" b="1" dirty="0">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rPr>
              <a:t> </a:t>
            </a:r>
          </a:p>
          <a:p>
            <a:pPr>
              <a:buClr>
                <a:schemeClr val="dk1"/>
              </a:buClr>
              <a:buSzPts val="1100"/>
            </a:pPr>
            <a:endParaRPr lang="fr-FR" sz="2800" b="1" dirty="0">
              <a:latin typeface="Times New Roman" panose="02020603050405020304" pitchFamily="18" charset="0"/>
              <a:cs typeface="Times New Roman" panose="02020603050405020304" pitchFamily="18" charset="0"/>
            </a:endParaRPr>
          </a:p>
          <a:p>
            <a:pPr>
              <a:buClr>
                <a:schemeClr val="dk1"/>
              </a:buClr>
              <a:buSzPts val="1100"/>
            </a:pPr>
            <a:endParaRPr lang="fr-FR" sz="2800" b="1" dirty="0">
              <a:latin typeface="Times New Roman" panose="02020603050405020304" pitchFamily="18" charset="0"/>
              <a:cs typeface="Times New Roman" panose="02020603050405020304" pitchFamily="18" charset="0"/>
            </a:endParaRPr>
          </a:p>
          <a:p>
            <a:pPr>
              <a:buClr>
                <a:schemeClr val="dk1"/>
              </a:buClr>
              <a:buSzPts val="1100"/>
            </a:pPr>
            <a:r>
              <a:rPr lang="fr-FR" sz="2800" b="1" dirty="0">
                <a:latin typeface="Times New Roman" panose="02020603050405020304" pitchFamily="18" charset="0"/>
                <a:cs typeface="Times New Roman" panose="02020603050405020304" pitchFamily="18" charset="0"/>
              </a:rPr>
              <a:t> </a:t>
            </a:r>
          </a:p>
          <a:p>
            <a:endParaRPr lang="fr-FR" sz="2800" b="1" dirty="0">
              <a:latin typeface="Times New Roman" panose="02020603050405020304" pitchFamily="18" charset="0"/>
              <a:cs typeface="Times New Roman" panose="02020603050405020304" pitchFamily="18" charset="0"/>
            </a:endParaRPr>
          </a:p>
        </p:txBody>
      </p:sp>
      <p:sp>
        <p:nvSpPr>
          <p:cNvPr id="10" name="ZoneTexte 9"/>
          <p:cNvSpPr txBox="1"/>
          <p:nvPr/>
        </p:nvSpPr>
        <p:spPr>
          <a:xfrm>
            <a:off x="1261639" y="483847"/>
            <a:ext cx="2362200" cy="523220"/>
          </a:xfrm>
          <a:prstGeom prst="rect">
            <a:avLst/>
          </a:prstGeom>
          <a:noFill/>
        </p:spPr>
        <p:txBody>
          <a:bodyPr wrap="square" rtlCol="0">
            <a:spAutoFit/>
          </a:bodyPr>
          <a:lstStyle/>
          <a:p>
            <a:r>
              <a:rPr lang="fr-FR" sz="2800" b="1" dirty="0">
                <a:ln w="9525">
                  <a:solidFill>
                    <a:schemeClr val="bg1"/>
                  </a:solidFill>
                  <a:prstDash val="solid"/>
                </a:ln>
                <a:effectLst>
                  <a:outerShdw blurRad="12700" dist="38100" dir="2700000" algn="tl" rotWithShape="0">
                    <a:schemeClr val="bg1">
                      <a:lumMod val="50000"/>
                    </a:schemeClr>
                  </a:outerShdw>
                </a:effectLst>
                <a:latin typeface="Trebuchet MS"/>
                <a:cs typeface="Trebuchet MS"/>
              </a:rPr>
              <a:t>Solutions :</a:t>
            </a:r>
            <a:endParaRPr lang="fr-FR" sz="2800" dirty="0">
              <a:latin typeface="Times New Roman" panose="02020603050405020304" pitchFamily="18" charset="0"/>
              <a:cs typeface="Times New Roman" panose="02020603050405020304" pitchFamily="18" charset="0"/>
            </a:endParaRPr>
          </a:p>
        </p:txBody>
      </p:sp>
      <p:sp>
        <p:nvSpPr>
          <p:cNvPr id="13" name="Ellipse 12"/>
          <p:cNvSpPr/>
          <p:nvPr/>
        </p:nvSpPr>
        <p:spPr>
          <a:xfrm>
            <a:off x="457199" y="402557"/>
            <a:ext cx="685800" cy="6858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3">
            <a:schemeClr val="lt1"/>
          </a:lnRef>
          <a:fillRef idx="1">
            <a:schemeClr val="accent5"/>
          </a:fillRef>
          <a:effectRef idx="1">
            <a:schemeClr val="accent5"/>
          </a:effectRef>
          <a:fontRef idx="minor">
            <a:schemeClr val="lt1"/>
          </a:fontRef>
        </p:style>
        <p:txBody>
          <a:bodyPr rtlCol="0" anchor="ctr"/>
          <a:lstStyle/>
          <a:p>
            <a:pPr algn="ctr"/>
            <a:endParaRPr lang="fr-FR"/>
          </a:p>
        </p:txBody>
      </p:sp>
      <p:graphicFrame>
        <p:nvGraphicFramePr>
          <p:cNvPr id="5" name="Diagramme 4">
            <a:extLst>
              <a:ext uri="{FF2B5EF4-FFF2-40B4-BE49-F238E27FC236}">
                <a16:creationId xmlns:a16="http://schemas.microsoft.com/office/drawing/2014/main" id="{81C05544-5387-5748-28B1-6B21F4C53491}"/>
              </a:ext>
            </a:extLst>
          </p:cNvPr>
          <p:cNvGraphicFramePr/>
          <p:nvPr>
            <p:extLst>
              <p:ext uri="{D42A27DB-BD31-4B8C-83A1-F6EECF244321}">
                <p14:modId xmlns:p14="http://schemas.microsoft.com/office/powerpoint/2010/main" val="2988718188"/>
              </p:ext>
            </p:extLst>
          </p:nvPr>
        </p:nvGraphicFramePr>
        <p:xfrm>
          <a:off x="-107998" y="589436"/>
          <a:ext cx="5697898" cy="32272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2" name="Groupe 11">
            <a:extLst>
              <a:ext uri="{FF2B5EF4-FFF2-40B4-BE49-F238E27FC236}">
                <a16:creationId xmlns:a16="http://schemas.microsoft.com/office/drawing/2014/main" id="{DF9A5C49-9579-E76D-BB2E-51A37D44A60C}"/>
              </a:ext>
            </a:extLst>
          </p:cNvPr>
          <p:cNvGrpSpPr/>
          <p:nvPr/>
        </p:nvGrpSpPr>
        <p:grpSpPr>
          <a:xfrm>
            <a:off x="5799223" y="2346660"/>
            <a:ext cx="3344777" cy="2796840"/>
            <a:chOff x="457188" y="1076325"/>
            <a:chExt cx="3657600" cy="3657600"/>
          </a:xfrm>
        </p:grpSpPr>
        <p:sp>
          <p:nvSpPr>
            <p:cNvPr id="14" name="Google Shape;744;p23">
              <a:extLst>
                <a:ext uri="{FF2B5EF4-FFF2-40B4-BE49-F238E27FC236}">
                  <a16:creationId xmlns:a16="http://schemas.microsoft.com/office/drawing/2014/main" id="{AA520121-24F5-96ED-EFCB-D82E148FD608}"/>
                </a:ext>
              </a:extLst>
            </p:cNvPr>
            <p:cNvSpPr/>
            <p:nvPr/>
          </p:nvSpPr>
          <p:spPr>
            <a:xfrm>
              <a:off x="457188" y="1076325"/>
              <a:ext cx="3657600" cy="3657600"/>
            </a:xfrm>
            <a:prstGeom prst="ellipse">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6;p23">
              <a:extLst>
                <a:ext uri="{FF2B5EF4-FFF2-40B4-BE49-F238E27FC236}">
                  <a16:creationId xmlns:a16="http://schemas.microsoft.com/office/drawing/2014/main" id="{FF66742A-A9AA-B7D5-913F-65816E273701}"/>
                </a:ext>
              </a:extLst>
            </p:cNvPr>
            <p:cNvSpPr txBox="1"/>
            <p:nvPr/>
          </p:nvSpPr>
          <p:spPr>
            <a:xfrm>
              <a:off x="1477431" y="1272756"/>
              <a:ext cx="1562159" cy="59388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Artificial intelligence</a:t>
              </a:r>
              <a:endParaRPr sz="1800" b="1" dirty="0">
                <a:solidFill>
                  <a:schemeClr val="dk1"/>
                </a:solidFill>
                <a:latin typeface="Fira Sans Extra Condensed"/>
                <a:ea typeface="Fira Sans Extra Condensed"/>
                <a:cs typeface="Fira Sans Extra Condensed"/>
                <a:sym typeface="Fira Sans Extra Condensed"/>
              </a:endParaRPr>
            </a:p>
          </p:txBody>
        </p:sp>
      </p:grpSp>
      <p:grpSp>
        <p:nvGrpSpPr>
          <p:cNvPr id="16" name="Groupe 15">
            <a:extLst>
              <a:ext uri="{FF2B5EF4-FFF2-40B4-BE49-F238E27FC236}">
                <a16:creationId xmlns:a16="http://schemas.microsoft.com/office/drawing/2014/main" id="{72D0B45D-C4E2-0196-50F8-1E4C3B880C75}"/>
              </a:ext>
            </a:extLst>
          </p:cNvPr>
          <p:cNvGrpSpPr/>
          <p:nvPr/>
        </p:nvGrpSpPr>
        <p:grpSpPr>
          <a:xfrm>
            <a:off x="6221572" y="3052981"/>
            <a:ext cx="2500078" cy="2090519"/>
            <a:chOff x="919113" y="2000325"/>
            <a:chExt cx="2733900" cy="2733900"/>
          </a:xfrm>
        </p:grpSpPr>
        <p:sp>
          <p:nvSpPr>
            <p:cNvPr id="17" name="Google Shape;745;p23">
              <a:extLst>
                <a:ext uri="{FF2B5EF4-FFF2-40B4-BE49-F238E27FC236}">
                  <a16:creationId xmlns:a16="http://schemas.microsoft.com/office/drawing/2014/main" id="{1765DF33-56D9-197E-7951-CE50F90AF6B6}"/>
                </a:ext>
              </a:extLst>
            </p:cNvPr>
            <p:cNvSpPr/>
            <p:nvPr/>
          </p:nvSpPr>
          <p:spPr>
            <a:xfrm>
              <a:off x="919113" y="2000325"/>
              <a:ext cx="2733900" cy="2733900"/>
            </a:xfrm>
            <a:prstGeom prst="ellipse">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7;p23">
              <a:extLst>
                <a:ext uri="{FF2B5EF4-FFF2-40B4-BE49-F238E27FC236}">
                  <a16:creationId xmlns:a16="http://schemas.microsoft.com/office/drawing/2014/main" id="{4967A526-A673-2ED2-38A3-9D5EC46CFE1F}"/>
                </a:ext>
              </a:extLst>
            </p:cNvPr>
            <p:cNvSpPr txBox="1"/>
            <p:nvPr/>
          </p:nvSpPr>
          <p:spPr>
            <a:xfrm>
              <a:off x="1609863" y="2476313"/>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Machine learning</a:t>
              </a:r>
              <a:endParaRPr sz="1800" b="1" dirty="0">
                <a:solidFill>
                  <a:schemeClr val="dk1"/>
                </a:solidFill>
                <a:latin typeface="Fira Sans Extra Condensed"/>
                <a:ea typeface="Fira Sans Extra Condensed"/>
                <a:cs typeface="Fira Sans Extra Condensed"/>
                <a:sym typeface="Fira Sans Extra Condensed"/>
              </a:endParaRPr>
            </a:p>
          </p:txBody>
        </p:sp>
      </p:grpSp>
      <p:grpSp>
        <p:nvGrpSpPr>
          <p:cNvPr id="19" name="Groupe 18">
            <a:extLst>
              <a:ext uri="{FF2B5EF4-FFF2-40B4-BE49-F238E27FC236}">
                <a16:creationId xmlns:a16="http://schemas.microsoft.com/office/drawing/2014/main" id="{F52135DF-B891-CE1C-34DB-D1BA48CDCB53}"/>
              </a:ext>
            </a:extLst>
          </p:cNvPr>
          <p:cNvGrpSpPr/>
          <p:nvPr/>
        </p:nvGrpSpPr>
        <p:grpSpPr>
          <a:xfrm>
            <a:off x="6709142" y="3986087"/>
            <a:ext cx="1428499" cy="1194484"/>
            <a:chOff x="1504948" y="3171975"/>
            <a:chExt cx="1562100" cy="1562100"/>
          </a:xfrm>
        </p:grpSpPr>
        <p:sp>
          <p:nvSpPr>
            <p:cNvPr id="20" name="Google Shape;748;p23">
              <a:extLst>
                <a:ext uri="{FF2B5EF4-FFF2-40B4-BE49-F238E27FC236}">
                  <a16:creationId xmlns:a16="http://schemas.microsoft.com/office/drawing/2014/main" id="{24625D75-4B60-449A-7080-2FA750305FBA}"/>
                </a:ext>
              </a:extLst>
            </p:cNvPr>
            <p:cNvSpPr/>
            <p:nvPr/>
          </p:nvSpPr>
          <p:spPr>
            <a:xfrm>
              <a:off x="1504948" y="3171975"/>
              <a:ext cx="1562100" cy="1562100"/>
            </a:xfrm>
            <a:prstGeom prst="ellipse">
              <a:avLst/>
            </a:prstGeom>
            <a:solidFill>
              <a:srgbClr val="EA48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9;p23">
              <a:extLst>
                <a:ext uri="{FF2B5EF4-FFF2-40B4-BE49-F238E27FC236}">
                  <a16:creationId xmlns:a16="http://schemas.microsoft.com/office/drawing/2014/main" id="{CF2F41EA-AAE1-6F05-C1FD-06AA2DCA5CBF}"/>
                </a:ext>
              </a:extLst>
            </p:cNvPr>
            <p:cNvSpPr txBox="1"/>
            <p:nvPr/>
          </p:nvSpPr>
          <p:spPr>
            <a:xfrm>
              <a:off x="1609863" y="3616763"/>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Deep learning</a:t>
              </a:r>
              <a:endParaRPr sz="1800" b="1" dirty="0">
                <a:solidFill>
                  <a:schemeClr val="dk1"/>
                </a:solidFill>
                <a:latin typeface="Fira Sans Extra Condensed"/>
                <a:ea typeface="Fira Sans Extra Condensed"/>
                <a:cs typeface="Fira Sans Extra Condensed"/>
                <a:sym typeface="Fira Sans Extra Condensed"/>
              </a:endParaRPr>
            </a:p>
          </p:txBody>
        </p:sp>
      </p:grpSp>
      <p:cxnSp>
        <p:nvCxnSpPr>
          <p:cNvPr id="25" name="Connecteur : en angle 24">
            <a:extLst>
              <a:ext uri="{FF2B5EF4-FFF2-40B4-BE49-F238E27FC236}">
                <a16:creationId xmlns:a16="http://schemas.microsoft.com/office/drawing/2014/main" id="{302AE987-3B1E-5ACE-C427-9143743A719C}"/>
              </a:ext>
            </a:extLst>
          </p:cNvPr>
          <p:cNvCxnSpPr>
            <a:cxnSpLocks/>
            <a:endCxn id="14" idx="0"/>
          </p:cNvCxnSpPr>
          <p:nvPr/>
        </p:nvCxnSpPr>
        <p:spPr>
          <a:xfrm>
            <a:off x="3128211" y="1648326"/>
            <a:ext cx="4343401" cy="698334"/>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1087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22" presetClass="entr" presetSubtype="4"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par>
                          <p:cTn id="25" fill="hold">
                            <p:stCondLst>
                              <p:cond delay="2500"/>
                            </p:stCondLst>
                            <p:childTnLst>
                              <p:par>
                                <p:cTn id="26" presetID="22" presetClass="entr" presetSubtype="4"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childTnLst>
                          </p:cTn>
                        </p:par>
                        <p:par>
                          <p:cTn id="29" fill="hold">
                            <p:stCondLst>
                              <p:cond delay="3000"/>
                            </p:stCondLst>
                            <p:childTnLst>
                              <p:par>
                                <p:cTn id="30" presetID="16" presetClass="entr" presetSubtype="21"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inVertical)">
                                      <p:cBhvr>
                                        <p:cTn id="32" dur="500"/>
                                        <p:tgtEl>
                                          <p:spTgt spid="5"/>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par>
                          <p:cTn id="41" fill="hold">
                            <p:stCondLst>
                              <p:cond delay="4500"/>
                            </p:stCondLst>
                            <p:childTnLst>
                              <p:par>
                                <p:cTn id="42" presetID="10" presetClass="entr" presetSubtype="0"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5000"/>
                            </p:stCondLst>
                            <p:childTnLst>
                              <p:par>
                                <p:cTn id="46" presetID="10" presetClass="entr" presetSubtype="0"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3" grpId="0" animBg="1"/>
      <p:bldGraphic spid="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94788" y="-78408"/>
            <a:ext cx="4087500" cy="576000"/>
          </a:xfrm>
        </p:spPr>
        <p:txBody>
          <a:bodyPr/>
          <a:lstStyle/>
          <a:p>
            <a:r>
              <a:rPr lang="en-US" sz="4000" b="1" dirty="0">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sym typeface="Fira Sans"/>
              </a:rPr>
              <a:t>Methodology</a:t>
            </a:r>
            <a:endParaRPr lang="fr-FR" sz="4000" b="1" dirty="0">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sym typeface="Barlow Semi Condensed"/>
            </a:endParaRPr>
          </a:p>
        </p:txBody>
      </p:sp>
      <p:sp>
        <p:nvSpPr>
          <p:cNvPr id="4" name="Espace réservé du texte 3"/>
          <p:cNvSpPr txBox="1">
            <a:spLocks noGrp="1"/>
          </p:cNvSpPr>
          <p:nvPr>
            <p:ph type="body" idx="1"/>
          </p:nvPr>
        </p:nvSpPr>
        <p:spPr>
          <a:xfrm>
            <a:off x="0" y="645152"/>
            <a:ext cx="6186297" cy="503184"/>
          </a:xfrm>
          <a:prstGeom prst="rect">
            <a:avLst/>
          </a:prstGeom>
          <a:noFill/>
        </p:spPr>
        <p:txBody>
          <a:bodyPr wrap="square" rtlCol="0">
            <a:spAutoFit/>
          </a:bodyPr>
          <a:lstStyle/>
          <a:p>
            <a:pPr marL="152400" indent="0">
              <a:buNone/>
            </a:pPr>
            <a:r>
              <a:rPr lang="fr-FR" sz="1800" b="1" dirty="0">
                <a:solidFill>
                  <a:srgbClr val="6699FF"/>
                </a:solidFill>
                <a:latin typeface="Berlin Sans FB Demi" panose="020E0802020502020306" pitchFamily="34" charset="0"/>
                <a:ea typeface="Arial"/>
                <a:cs typeface="Times New Roman" panose="02020603050405020304" pitchFamily="18" charset="0"/>
                <a:sym typeface="Arial"/>
              </a:rPr>
              <a:t>1. Acquisition of the </a:t>
            </a:r>
            <a:r>
              <a:rPr lang="en-US" sz="1800" b="1" dirty="0">
                <a:solidFill>
                  <a:srgbClr val="6699FF"/>
                </a:solidFill>
                <a:latin typeface="Berlin Sans FB Demi" panose="020E0802020502020306" pitchFamily="34" charset="0"/>
                <a:ea typeface="Arial"/>
                <a:cs typeface="Times New Roman" panose="02020603050405020304" pitchFamily="18" charset="0"/>
              </a:rPr>
              <a:t>dataset</a:t>
            </a:r>
            <a:endParaRPr lang="fr-FR" sz="1800" b="1" dirty="0">
              <a:solidFill>
                <a:srgbClr val="6699FF"/>
              </a:solidFill>
              <a:latin typeface="Berlin Sans FB Demi" panose="020E0802020502020306" pitchFamily="34" charset="0"/>
              <a:ea typeface="Arial"/>
              <a:cs typeface="Times New Roman" panose="02020603050405020304" pitchFamily="18" charset="0"/>
              <a:sym typeface="Arial"/>
            </a:endParaRPr>
          </a:p>
        </p:txBody>
      </p:sp>
      <p:sp>
        <p:nvSpPr>
          <p:cNvPr id="9" name="ZoneTexte 8"/>
          <p:cNvSpPr txBox="1"/>
          <p:nvPr/>
        </p:nvSpPr>
        <p:spPr>
          <a:xfrm>
            <a:off x="274589" y="1108136"/>
            <a:ext cx="8373651" cy="89255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This dataset is a collection of numbers of vehicles at four junctions at an hourly frequency. The CSV file provides four features:</a:t>
            </a:r>
          </a:p>
          <a:p>
            <a:endParaRPr lang="en-US" sz="1600" dirty="0">
              <a:latin typeface="Times New Roman" panose="02020603050405020304" pitchFamily="18" charset="0"/>
              <a:cs typeface="Times New Roman" panose="02020603050405020304" pitchFamily="18" charset="0"/>
            </a:endParaRPr>
          </a:p>
        </p:txBody>
      </p:sp>
      <p:sp>
        <p:nvSpPr>
          <p:cNvPr id="12" name="ZoneTexte 11"/>
          <p:cNvSpPr txBox="1"/>
          <p:nvPr/>
        </p:nvSpPr>
        <p:spPr>
          <a:xfrm>
            <a:off x="979670" y="1946642"/>
            <a:ext cx="1851665" cy="830997"/>
          </a:xfrm>
          <a:prstGeom prst="rect">
            <a:avLst/>
          </a:prstGeom>
          <a:noFill/>
        </p:spPr>
        <p:txBody>
          <a:bodyPr wrap="square" rtlCol="0">
            <a:spAutoFit/>
          </a:bodyPr>
          <a:lstStyle/>
          <a:p>
            <a:pPr marL="285750" indent="-285750">
              <a:buFont typeface="Wingdings" panose="05000000000000000000" pitchFamily="2" charset="2"/>
              <a:buChar char="q"/>
            </a:pPr>
            <a:r>
              <a:rPr lang="fr-FR" sz="1600" dirty="0" err="1">
                <a:latin typeface="Arial Rounded MT Bold" panose="020F0704030504030204" pitchFamily="34" charset="0"/>
              </a:rPr>
              <a:t>DateTime</a:t>
            </a:r>
            <a:endParaRPr lang="fr-FR" sz="1600" dirty="0">
              <a:latin typeface="Arial Rounded MT Bold" panose="020F0704030504030204" pitchFamily="34" charset="0"/>
            </a:endParaRPr>
          </a:p>
          <a:p>
            <a:pPr marL="285750" indent="-285750">
              <a:buFont typeface="Wingdings" panose="05000000000000000000" pitchFamily="2" charset="2"/>
              <a:buChar char="q"/>
            </a:pPr>
            <a:r>
              <a:rPr lang="fr-FR" sz="1600" dirty="0" err="1">
                <a:latin typeface="Arial Rounded MT Bold" panose="020F0704030504030204" pitchFamily="34" charset="0"/>
              </a:rPr>
              <a:t>Junctions</a:t>
            </a:r>
            <a:endParaRPr lang="fr-FR" sz="1600" dirty="0">
              <a:latin typeface="Arial Rounded MT Bold" panose="020F0704030504030204" pitchFamily="34" charset="0"/>
            </a:endParaRPr>
          </a:p>
          <a:p>
            <a:endParaRPr lang="en-US" sz="1600" dirty="0">
              <a:latin typeface="Times New Roman" panose="02020603050405020304" pitchFamily="18" charset="0"/>
              <a:cs typeface="Times New Roman" panose="02020603050405020304" pitchFamily="18" charset="0"/>
            </a:endParaRPr>
          </a:p>
        </p:txBody>
      </p:sp>
      <p:sp>
        <p:nvSpPr>
          <p:cNvPr id="13" name="ZoneTexte 12"/>
          <p:cNvSpPr txBox="1"/>
          <p:nvPr/>
        </p:nvSpPr>
        <p:spPr>
          <a:xfrm>
            <a:off x="5656455" y="1946642"/>
            <a:ext cx="1851665" cy="830997"/>
          </a:xfrm>
          <a:prstGeom prst="rect">
            <a:avLst/>
          </a:prstGeom>
          <a:noFill/>
        </p:spPr>
        <p:txBody>
          <a:bodyPr wrap="square" rtlCol="0">
            <a:spAutoFit/>
          </a:bodyPr>
          <a:lstStyle/>
          <a:p>
            <a:pPr marL="285750" indent="-285750">
              <a:buFont typeface="Wingdings" panose="05000000000000000000" pitchFamily="2" charset="2"/>
              <a:buChar char="q"/>
            </a:pPr>
            <a:r>
              <a:rPr lang="fr-FR" sz="1600" dirty="0" err="1">
                <a:latin typeface="Arial Rounded MT Bold" panose="020F0704030504030204" pitchFamily="34" charset="0"/>
              </a:rPr>
              <a:t>Vehicles</a:t>
            </a:r>
            <a:endParaRPr lang="fr-FR" sz="1600" dirty="0">
              <a:latin typeface="Arial Rounded MT Bold" panose="020F0704030504030204" pitchFamily="34" charset="0"/>
            </a:endParaRPr>
          </a:p>
          <a:p>
            <a:pPr marL="285750" indent="-285750">
              <a:buFont typeface="Wingdings" panose="05000000000000000000" pitchFamily="2" charset="2"/>
              <a:buChar char="q"/>
            </a:pPr>
            <a:r>
              <a:rPr lang="fr-FR" sz="1600" dirty="0">
                <a:latin typeface="Arial Rounded MT Bold" panose="020F0704030504030204" pitchFamily="34" charset="0"/>
              </a:rPr>
              <a:t>ID</a:t>
            </a:r>
          </a:p>
          <a:p>
            <a:pPr marL="285750" indent="-285750">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p:txBody>
      </p:sp>
      <p:sp>
        <p:nvSpPr>
          <p:cNvPr id="15" name="ZoneTexte 14"/>
          <p:cNvSpPr txBox="1"/>
          <p:nvPr/>
        </p:nvSpPr>
        <p:spPr>
          <a:xfrm>
            <a:off x="979670" y="4226805"/>
            <a:ext cx="8373651" cy="338554"/>
          </a:xfrm>
          <a:prstGeom prst="rect">
            <a:avLst/>
          </a:prstGeom>
          <a:noFill/>
        </p:spPr>
        <p:txBody>
          <a:bodyPr wrap="square" rtlCol="0">
            <a:spAutoFit/>
          </a:bodyPr>
          <a:lstStyle/>
          <a:p>
            <a:endParaRPr lang="en-US" sz="1600" dirty="0">
              <a:latin typeface="Times New Roman" panose="02020603050405020304" pitchFamily="18" charset="0"/>
              <a:cs typeface="Times New Roman" panose="02020603050405020304" pitchFamily="18" charset="0"/>
            </a:endParaRP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979" y="3163604"/>
            <a:ext cx="4649117" cy="1771897"/>
          </a:xfrm>
          <a:prstGeom prst="rect">
            <a:avLst/>
          </a:prstGeom>
        </p:spPr>
      </p:pic>
      <p:sp>
        <p:nvSpPr>
          <p:cNvPr id="23" name="ZoneTexte 22"/>
          <p:cNvSpPr txBox="1"/>
          <p:nvPr/>
        </p:nvSpPr>
        <p:spPr>
          <a:xfrm>
            <a:off x="274588" y="2640681"/>
            <a:ext cx="8373651"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The table below shows an extract  from the database :</a:t>
            </a:r>
          </a:p>
        </p:txBody>
      </p:sp>
    </p:spTree>
    <p:extLst>
      <p:ext uri="{BB962C8B-B14F-4D97-AF65-F5344CB8AC3E}">
        <p14:creationId xmlns:p14="http://schemas.microsoft.com/office/powerpoint/2010/main" val="107728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wipe(down)">
                                      <p:cBhvr>
                                        <p:cTn id="24" dur="580">
                                          <p:stCondLst>
                                            <p:cond delay="0"/>
                                          </p:stCondLst>
                                        </p:cTn>
                                        <p:tgtEl>
                                          <p:spTgt spid="4">
                                            <p:txEl>
                                              <p:pRg st="0" end="0"/>
                                            </p:txEl>
                                          </p:spTgt>
                                        </p:tgtEl>
                                      </p:cBhvr>
                                    </p:animEffect>
                                    <p:anim calcmode="lin" valueType="num">
                                      <p:cBhvr>
                                        <p:cTn id="25"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4">
                                            <p:txEl>
                                              <p:pRg st="0" end="0"/>
                                            </p:txEl>
                                          </p:spTgt>
                                        </p:tgtEl>
                                      </p:cBhvr>
                                      <p:to x="100000" y="60000"/>
                                    </p:animScale>
                                    <p:animScale>
                                      <p:cBhvr>
                                        <p:cTn id="31" dur="166" decel="50000">
                                          <p:stCondLst>
                                            <p:cond delay="676"/>
                                          </p:stCondLst>
                                        </p:cTn>
                                        <p:tgtEl>
                                          <p:spTgt spid="4">
                                            <p:txEl>
                                              <p:pRg st="0" end="0"/>
                                            </p:txEl>
                                          </p:spTgt>
                                        </p:tgtEl>
                                      </p:cBhvr>
                                      <p:to x="100000" y="100000"/>
                                    </p:animScale>
                                    <p:animScale>
                                      <p:cBhvr>
                                        <p:cTn id="32" dur="26">
                                          <p:stCondLst>
                                            <p:cond delay="1312"/>
                                          </p:stCondLst>
                                        </p:cTn>
                                        <p:tgtEl>
                                          <p:spTgt spid="4">
                                            <p:txEl>
                                              <p:pRg st="0" end="0"/>
                                            </p:txEl>
                                          </p:spTgt>
                                        </p:tgtEl>
                                      </p:cBhvr>
                                      <p:to x="100000" y="80000"/>
                                    </p:animScale>
                                    <p:animScale>
                                      <p:cBhvr>
                                        <p:cTn id="33" dur="166" decel="50000">
                                          <p:stCondLst>
                                            <p:cond delay="1338"/>
                                          </p:stCondLst>
                                        </p:cTn>
                                        <p:tgtEl>
                                          <p:spTgt spid="4">
                                            <p:txEl>
                                              <p:pRg st="0" end="0"/>
                                            </p:txEl>
                                          </p:spTgt>
                                        </p:tgtEl>
                                      </p:cBhvr>
                                      <p:to x="100000" y="100000"/>
                                    </p:animScale>
                                    <p:animScale>
                                      <p:cBhvr>
                                        <p:cTn id="34" dur="26">
                                          <p:stCondLst>
                                            <p:cond delay="1642"/>
                                          </p:stCondLst>
                                        </p:cTn>
                                        <p:tgtEl>
                                          <p:spTgt spid="4">
                                            <p:txEl>
                                              <p:pRg st="0" end="0"/>
                                            </p:txEl>
                                          </p:spTgt>
                                        </p:tgtEl>
                                      </p:cBhvr>
                                      <p:to x="100000" y="90000"/>
                                    </p:animScale>
                                    <p:animScale>
                                      <p:cBhvr>
                                        <p:cTn id="35" dur="166" decel="50000">
                                          <p:stCondLst>
                                            <p:cond delay="1668"/>
                                          </p:stCondLst>
                                        </p:cTn>
                                        <p:tgtEl>
                                          <p:spTgt spid="4">
                                            <p:txEl>
                                              <p:pRg st="0" end="0"/>
                                            </p:txEl>
                                          </p:spTgt>
                                        </p:tgtEl>
                                      </p:cBhvr>
                                      <p:to x="100000" y="100000"/>
                                    </p:animScale>
                                    <p:animScale>
                                      <p:cBhvr>
                                        <p:cTn id="36" dur="26">
                                          <p:stCondLst>
                                            <p:cond delay="1808"/>
                                          </p:stCondLst>
                                        </p:cTn>
                                        <p:tgtEl>
                                          <p:spTgt spid="4">
                                            <p:txEl>
                                              <p:pRg st="0" end="0"/>
                                            </p:txEl>
                                          </p:spTgt>
                                        </p:tgtEl>
                                      </p:cBhvr>
                                      <p:to x="100000" y="95000"/>
                                    </p:animScale>
                                    <p:animScale>
                                      <p:cBhvr>
                                        <p:cTn id="37" dur="166" decel="50000">
                                          <p:stCondLst>
                                            <p:cond delay="1834"/>
                                          </p:stCondLst>
                                        </p:cTn>
                                        <p:tgtEl>
                                          <p:spTgt spid="4">
                                            <p:txEl>
                                              <p:pRg st="0" end="0"/>
                                            </p:txEl>
                                          </p:spTgt>
                                        </p:tgtEl>
                                      </p:cBhvr>
                                      <p:to x="100000" y="100000"/>
                                    </p:animScale>
                                  </p:childTnLst>
                                </p:cTn>
                              </p:par>
                            </p:childTnLst>
                          </p:cTn>
                        </p:par>
                        <p:par>
                          <p:cTn id="38" fill="hold">
                            <p:stCondLst>
                              <p:cond delay="4000"/>
                            </p:stCondLst>
                            <p:childTnLst>
                              <p:par>
                                <p:cTn id="39" presetID="26"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80">
                                          <p:stCondLst>
                                            <p:cond delay="0"/>
                                          </p:stCondLst>
                                        </p:cTn>
                                        <p:tgtEl>
                                          <p:spTgt spid="9"/>
                                        </p:tgtEl>
                                      </p:cBhvr>
                                    </p:animEffect>
                                    <p:anim calcmode="lin" valueType="num">
                                      <p:cBhvr>
                                        <p:cTn id="4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7" dur="26">
                                          <p:stCondLst>
                                            <p:cond delay="650"/>
                                          </p:stCondLst>
                                        </p:cTn>
                                        <p:tgtEl>
                                          <p:spTgt spid="9"/>
                                        </p:tgtEl>
                                      </p:cBhvr>
                                      <p:to x="100000" y="60000"/>
                                    </p:animScale>
                                    <p:animScale>
                                      <p:cBhvr>
                                        <p:cTn id="48" dur="166" decel="50000">
                                          <p:stCondLst>
                                            <p:cond delay="676"/>
                                          </p:stCondLst>
                                        </p:cTn>
                                        <p:tgtEl>
                                          <p:spTgt spid="9"/>
                                        </p:tgtEl>
                                      </p:cBhvr>
                                      <p:to x="100000" y="100000"/>
                                    </p:animScale>
                                    <p:animScale>
                                      <p:cBhvr>
                                        <p:cTn id="49" dur="26">
                                          <p:stCondLst>
                                            <p:cond delay="1312"/>
                                          </p:stCondLst>
                                        </p:cTn>
                                        <p:tgtEl>
                                          <p:spTgt spid="9"/>
                                        </p:tgtEl>
                                      </p:cBhvr>
                                      <p:to x="100000" y="80000"/>
                                    </p:animScale>
                                    <p:animScale>
                                      <p:cBhvr>
                                        <p:cTn id="50" dur="166" decel="50000">
                                          <p:stCondLst>
                                            <p:cond delay="1338"/>
                                          </p:stCondLst>
                                        </p:cTn>
                                        <p:tgtEl>
                                          <p:spTgt spid="9"/>
                                        </p:tgtEl>
                                      </p:cBhvr>
                                      <p:to x="100000" y="100000"/>
                                    </p:animScale>
                                    <p:animScale>
                                      <p:cBhvr>
                                        <p:cTn id="51" dur="26">
                                          <p:stCondLst>
                                            <p:cond delay="1642"/>
                                          </p:stCondLst>
                                        </p:cTn>
                                        <p:tgtEl>
                                          <p:spTgt spid="9"/>
                                        </p:tgtEl>
                                      </p:cBhvr>
                                      <p:to x="100000" y="90000"/>
                                    </p:animScale>
                                    <p:animScale>
                                      <p:cBhvr>
                                        <p:cTn id="52" dur="166" decel="50000">
                                          <p:stCondLst>
                                            <p:cond delay="1668"/>
                                          </p:stCondLst>
                                        </p:cTn>
                                        <p:tgtEl>
                                          <p:spTgt spid="9"/>
                                        </p:tgtEl>
                                      </p:cBhvr>
                                      <p:to x="100000" y="100000"/>
                                    </p:animScale>
                                    <p:animScale>
                                      <p:cBhvr>
                                        <p:cTn id="53" dur="26">
                                          <p:stCondLst>
                                            <p:cond delay="1808"/>
                                          </p:stCondLst>
                                        </p:cTn>
                                        <p:tgtEl>
                                          <p:spTgt spid="9"/>
                                        </p:tgtEl>
                                      </p:cBhvr>
                                      <p:to x="100000" y="95000"/>
                                    </p:animScale>
                                    <p:animScale>
                                      <p:cBhvr>
                                        <p:cTn id="54" dur="166" decel="50000">
                                          <p:stCondLst>
                                            <p:cond delay="1834"/>
                                          </p:stCondLst>
                                        </p:cTn>
                                        <p:tgtEl>
                                          <p:spTgt spid="9"/>
                                        </p:tgtEl>
                                      </p:cBhvr>
                                      <p:to x="100000" y="100000"/>
                                    </p:animScale>
                                  </p:childTnLst>
                                </p:cTn>
                              </p:par>
                            </p:childTnLst>
                          </p:cTn>
                        </p:par>
                        <p:par>
                          <p:cTn id="55" fill="hold">
                            <p:stCondLst>
                              <p:cond delay="6000"/>
                            </p:stCondLst>
                            <p:childTnLst>
                              <p:par>
                                <p:cTn id="56" presetID="26" presetClass="entr" presetSubtype="0"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580">
                                          <p:stCondLst>
                                            <p:cond delay="0"/>
                                          </p:stCondLst>
                                        </p:cTn>
                                        <p:tgtEl>
                                          <p:spTgt spid="12"/>
                                        </p:tgtEl>
                                      </p:cBhvr>
                                    </p:animEffect>
                                    <p:anim calcmode="lin" valueType="num">
                                      <p:cBhvr>
                                        <p:cTn id="59"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4" dur="26">
                                          <p:stCondLst>
                                            <p:cond delay="650"/>
                                          </p:stCondLst>
                                        </p:cTn>
                                        <p:tgtEl>
                                          <p:spTgt spid="12"/>
                                        </p:tgtEl>
                                      </p:cBhvr>
                                      <p:to x="100000" y="60000"/>
                                    </p:animScale>
                                    <p:animScale>
                                      <p:cBhvr>
                                        <p:cTn id="65" dur="166" decel="50000">
                                          <p:stCondLst>
                                            <p:cond delay="676"/>
                                          </p:stCondLst>
                                        </p:cTn>
                                        <p:tgtEl>
                                          <p:spTgt spid="12"/>
                                        </p:tgtEl>
                                      </p:cBhvr>
                                      <p:to x="100000" y="100000"/>
                                    </p:animScale>
                                    <p:animScale>
                                      <p:cBhvr>
                                        <p:cTn id="66" dur="26">
                                          <p:stCondLst>
                                            <p:cond delay="1312"/>
                                          </p:stCondLst>
                                        </p:cTn>
                                        <p:tgtEl>
                                          <p:spTgt spid="12"/>
                                        </p:tgtEl>
                                      </p:cBhvr>
                                      <p:to x="100000" y="80000"/>
                                    </p:animScale>
                                    <p:animScale>
                                      <p:cBhvr>
                                        <p:cTn id="67" dur="166" decel="50000">
                                          <p:stCondLst>
                                            <p:cond delay="1338"/>
                                          </p:stCondLst>
                                        </p:cTn>
                                        <p:tgtEl>
                                          <p:spTgt spid="12"/>
                                        </p:tgtEl>
                                      </p:cBhvr>
                                      <p:to x="100000" y="100000"/>
                                    </p:animScale>
                                    <p:animScale>
                                      <p:cBhvr>
                                        <p:cTn id="68" dur="26">
                                          <p:stCondLst>
                                            <p:cond delay="1642"/>
                                          </p:stCondLst>
                                        </p:cTn>
                                        <p:tgtEl>
                                          <p:spTgt spid="12"/>
                                        </p:tgtEl>
                                      </p:cBhvr>
                                      <p:to x="100000" y="90000"/>
                                    </p:animScale>
                                    <p:animScale>
                                      <p:cBhvr>
                                        <p:cTn id="69" dur="166" decel="50000">
                                          <p:stCondLst>
                                            <p:cond delay="1668"/>
                                          </p:stCondLst>
                                        </p:cTn>
                                        <p:tgtEl>
                                          <p:spTgt spid="12"/>
                                        </p:tgtEl>
                                      </p:cBhvr>
                                      <p:to x="100000" y="100000"/>
                                    </p:animScale>
                                    <p:animScale>
                                      <p:cBhvr>
                                        <p:cTn id="70" dur="26">
                                          <p:stCondLst>
                                            <p:cond delay="1808"/>
                                          </p:stCondLst>
                                        </p:cTn>
                                        <p:tgtEl>
                                          <p:spTgt spid="12"/>
                                        </p:tgtEl>
                                      </p:cBhvr>
                                      <p:to x="100000" y="95000"/>
                                    </p:animScale>
                                    <p:animScale>
                                      <p:cBhvr>
                                        <p:cTn id="71" dur="166" decel="50000">
                                          <p:stCondLst>
                                            <p:cond delay="1834"/>
                                          </p:stCondLst>
                                        </p:cTn>
                                        <p:tgtEl>
                                          <p:spTgt spid="12"/>
                                        </p:tgtEl>
                                      </p:cBhvr>
                                      <p:to x="100000" y="100000"/>
                                    </p:animScale>
                                  </p:childTnLst>
                                </p:cTn>
                              </p:par>
                            </p:childTnLst>
                          </p:cTn>
                        </p:par>
                        <p:par>
                          <p:cTn id="72" fill="hold">
                            <p:stCondLst>
                              <p:cond delay="8000"/>
                            </p:stCondLst>
                            <p:childTnLst>
                              <p:par>
                                <p:cTn id="73" presetID="26" presetClass="entr" presetSubtype="0"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down)">
                                      <p:cBhvr>
                                        <p:cTn id="75" dur="580">
                                          <p:stCondLst>
                                            <p:cond delay="0"/>
                                          </p:stCondLst>
                                        </p:cTn>
                                        <p:tgtEl>
                                          <p:spTgt spid="13"/>
                                        </p:tgtEl>
                                      </p:cBhvr>
                                    </p:animEffect>
                                    <p:anim calcmode="lin" valueType="num">
                                      <p:cBhvr>
                                        <p:cTn id="7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81" dur="26">
                                          <p:stCondLst>
                                            <p:cond delay="650"/>
                                          </p:stCondLst>
                                        </p:cTn>
                                        <p:tgtEl>
                                          <p:spTgt spid="13"/>
                                        </p:tgtEl>
                                      </p:cBhvr>
                                      <p:to x="100000" y="60000"/>
                                    </p:animScale>
                                    <p:animScale>
                                      <p:cBhvr>
                                        <p:cTn id="82" dur="166" decel="50000">
                                          <p:stCondLst>
                                            <p:cond delay="676"/>
                                          </p:stCondLst>
                                        </p:cTn>
                                        <p:tgtEl>
                                          <p:spTgt spid="13"/>
                                        </p:tgtEl>
                                      </p:cBhvr>
                                      <p:to x="100000" y="100000"/>
                                    </p:animScale>
                                    <p:animScale>
                                      <p:cBhvr>
                                        <p:cTn id="83" dur="26">
                                          <p:stCondLst>
                                            <p:cond delay="1312"/>
                                          </p:stCondLst>
                                        </p:cTn>
                                        <p:tgtEl>
                                          <p:spTgt spid="13"/>
                                        </p:tgtEl>
                                      </p:cBhvr>
                                      <p:to x="100000" y="80000"/>
                                    </p:animScale>
                                    <p:animScale>
                                      <p:cBhvr>
                                        <p:cTn id="84" dur="166" decel="50000">
                                          <p:stCondLst>
                                            <p:cond delay="1338"/>
                                          </p:stCondLst>
                                        </p:cTn>
                                        <p:tgtEl>
                                          <p:spTgt spid="13"/>
                                        </p:tgtEl>
                                      </p:cBhvr>
                                      <p:to x="100000" y="100000"/>
                                    </p:animScale>
                                    <p:animScale>
                                      <p:cBhvr>
                                        <p:cTn id="85" dur="26">
                                          <p:stCondLst>
                                            <p:cond delay="1642"/>
                                          </p:stCondLst>
                                        </p:cTn>
                                        <p:tgtEl>
                                          <p:spTgt spid="13"/>
                                        </p:tgtEl>
                                      </p:cBhvr>
                                      <p:to x="100000" y="90000"/>
                                    </p:animScale>
                                    <p:animScale>
                                      <p:cBhvr>
                                        <p:cTn id="86" dur="166" decel="50000">
                                          <p:stCondLst>
                                            <p:cond delay="1668"/>
                                          </p:stCondLst>
                                        </p:cTn>
                                        <p:tgtEl>
                                          <p:spTgt spid="13"/>
                                        </p:tgtEl>
                                      </p:cBhvr>
                                      <p:to x="100000" y="100000"/>
                                    </p:animScale>
                                    <p:animScale>
                                      <p:cBhvr>
                                        <p:cTn id="87" dur="26">
                                          <p:stCondLst>
                                            <p:cond delay="1808"/>
                                          </p:stCondLst>
                                        </p:cTn>
                                        <p:tgtEl>
                                          <p:spTgt spid="13"/>
                                        </p:tgtEl>
                                      </p:cBhvr>
                                      <p:to x="100000" y="95000"/>
                                    </p:animScale>
                                    <p:animScale>
                                      <p:cBhvr>
                                        <p:cTn id="88" dur="166" decel="50000">
                                          <p:stCondLst>
                                            <p:cond delay="1834"/>
                                          </p:stCondLst>
                                        </p:cTn>
                                        <p:tgtEl>
                                          <p:spTgt spid="13"/>
                                        </p:tgtEl>
                                      </p:cBhvr>
                                      <p:to x="100000" y="100000"/>
                                    </p:animScale>
                                  </p:childTnLst>
                                </p:cTn>
                              </p:par>
                            </p:childTnLst>
                          </p:cTn>
                        </p:par>
                        <p:par>
                          <p:cTn id="89" fill="hold">
                            <p:stCondLst>
                              <p:cond delay="10000"/>
                            </p:stCondLst>
                            <p:childTnLst>
                              <p:par>
                                <p:cTn id="90" presetID="26" presetClass="entr" presetSubtype="0" fill="hold" grpId="0" nodeType="afterEffect" nodePh="1">
                                  <p:stCondLst>
                                    <p:cond delay="0"/>
                                  </p:stCondLst>
                                  <p:endCondLst>
                                    <p:cond evt="begin" delay="0">
                                      <p:tn val="90"/>
                                    </p:cond>
                                  </p:endCondLst>
                                  <p:childTnLst>
                                    <p:set>
                                      <p:cBhvr>
                                        <p:cTn id="91" dur="1" fill="hold">
                                          <p:stCondLst>
                                            <p:cond delay="0"/>
                                          </p:stCondLst>
                                        </p:cTn>
                                        <p:tgtEl>
                                          <p:spTgt spid="15"/>
                                        </p:tgtEl>
                                        <p:attrNameLst>
                                          <p:attrName>style.visibility</p:attrName>
                                        </p:attrNameLst>
                                      </p:cBhvr>
                                      <p:to>
                                        <p:strVal val="visible"/>
                                      </p:to>
                                    </p:set>
                                    <p:animEffect transition="in" filter="wipe(down)">
                                      <p:cBhvr>
                                        <p:cTn id="92" dur="580">
                                          <p:stCondLst>
                                            <p:cond delay="0"/>
                                          </p:stCondLst>
                                        </p:cTn>
                                        <p:tgtEl>
                                          <p:spTgt spid="15"/>
                                        </p:tgtEl>
                                      </p:cBhvr>
                                    </p:animEffect>
                                    <p:anim calcmode="lin" valueType="num">
                                      <p:cBhvr>
                                        <p:cTn id="93"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98" dur="26">
                                          <p:stCondLst>
                                            <p:cond delay="650"/>
                                          </p:stCondLst>
                                        </p:cTn>
                                        <p:tgtEl>
                                          <p:spTgt spid="15"/>
                                        </p:tgtEl>
                                      </p:cBhvr>
                                      <p:to x="100000" y="60000"/>
                                    </p:animScale>
                                    <p:animScale>
                                      <p:cBhvr>
                                        <p:cTn id="99" dur="166" decel="50000">
                                          <p:stCondLst>
                                            <p:cond delay="676"/>
                                          </p:stCondLst>
                                        </p:cTn>
                                        <p:tgtEl>
                                          <p:spTgt spid="15"/>
                                        </p:tgtEl>
                                      </p:cBhvr>
                                      <p:to x="100000" y="100000"/>
                                    </p:animScale>
                                    <p:animScale>
                                      <p:cBhvr>
                                        <p:cTn id="100" dur="26">
                                          <p:stCondLst>
                                            <p:cond delay="1312"/>
                                          </p:stCondLst>
                                        </p:cTn>
                                        <p:tgtEl>
                                          <p:spTgt spid="15"/>
                                        </p:tgtEl>
                                      </p:cBhvr>
                                      <p:to x="100000" y="80000"/>
                                    </p:animScale>
                                    <p:animScale>
                                      <p:cBhvr>
                                        <p:cTn id="101" dur="166" decel="50000">
                                          <p:stCondLst>
                                            <p:cond delay="1338"/>
                                          </p:stCondLst>
                                        </p:cTn>
                                        <p:tgtEl>
                                          <p:spTgt spid="15"/>
                                        </p:tgtEl>
                                      </p:cBhvr>
                                      <p:to x="100000" y="100000"/>
                                    </p:animScale>
                                    <p:animScale>
                                      <p:cBhvr>
                                        <p:cTn id="102" dur="26">
                                          <p:stCondLst>
                                            <p:cond delay="1642"/>
                                          </p:stCondLst>
                                        </p:cTn>
                                        <p:tgtEl>
                                          <p:spTgt spid="15"/>
                                        </p:tgtEl>
                                      </p:cBhvr>
                                      <p:to x="100000" y="90000"/>
                                    </p:animScale>
                                    <p:animScale>
                                      <p:cBhvr>
                                        <p:cTn id="103" dur="166" decel="50000">
                                          <p:stCondLst>
                                            <p:cond delay="1668"/>
                                          </p:stCondLst>
                                        </p:cTn>
                                        <p:tgtEl>
                                          <p:spTgt spid="15"/>
                                        </p:tgtEl>
                                      </p:cBhvr>
                                      <p:to x="100000" y="100000"/>
                                    </p:animScale>
                                    <p:animScale>
                                      <p:cBhvr>
                                        <p:cTn id="104" dur="26">
                                          <p:stCondLst>
                                            <p:cond delay="1808"/>
                                          </p:stCondLst>
                                        </p:cTn>
                                        <p:tgtEl>
                                          <p:spTgt spid="15"/>
                                        </p:tgtEl>
                                      </p:cBhvr>
                                      <p:to x="100000" y="95000"/>
                                    </p:animScale>
                                    <p:animScale>
                                      <p:cBhvr>
                                        <p:cTn id="105" dur="166" decel="50000">
                                          <p:stCondLst>
                                            <p:cond delay="1834"/>
                                          </p:stCondLst>
                                        </p:cTn>
                                        <p:tgtEl>
                                          <p:spTgt spid="15"/>
                                        </p:tgtEl>
                                      </p:cBhvr>
                                      <p:to x="100000" y="100000"/>
                                    </p:animScale>
                                  </p:childTnLst>
                                </p:cTn>
                              </p:par>
                            </p:childTnLst>
                          </p:cTn>
                        </p:par>
                        <p:par>
                          <p:cTn id="106" fill="hold">
                            <p:stCondLst>
                              <p:cond delay="12000"/>
                            </p:stCondLst>
                            <p:childTnLst>
                              <p:par>
                                <p:cTn id="107" presetID="26" presetClass="entr" presetSubtype="0" fill="hold" grpId="0"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down)">
                                      <p:cBhvr>
                                        <p:cTn id="109" dur="580">
                                          <p:stCondLst>
                                            <p:cond delay="0"/>
                                          </p:stCondLst>
                                        </p:cTn>
                                        <p:tgtEl>
                                          <p:spTgt spid="23"/>
                                        </p:tgtEl>
                                      </p:cBhvr>
                                    </p:animEffect>
                                    <p:anim calcmode="lin" valueType="num">
                                      <p:cBhvr>
                                        <p:cTn id="110"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15" dur="26">
                                          <p:stCondLst>
                                            <p:cond delay="650"/>
                                          </p:stCondLst>
                                        </p:cTn>
                                        <p:tgtEl>
                                          <p:spTgt spid="23"/>
                                        </p:tgtEl>
                                      </p:cBhvr>
                                      <p:to x="100000" y="60000"/>
                                    </p:animScale>
                                    <p:animScale>
                                      <p:cBhvr>
                                        <p:cTn id="116" dur="166" decel="50000">
                                          <p:stCondLst>
                                            <p:cond delay="676"/>
                                          </p:stCondLst>
                                        </p:cTn>
                                        <p:tgtEl>
                                          <p:spTgt spid="23"/>
                                        </p:tgtEl>
                                      </p:cBhvr>
                                      <p:to x="100000" y="100000"/>
                                    </p:animScale>
                                    <p:animScale>
                                      <p:cBhvr>
                                        <p:cTn id="117" dur="26">
                                          <p:stCondLst>
                                            <p:cond delay="1312"/>
                                          </p:stCondLst>
                                        </p:cTn>
                                        <p:tgtEl>
                                          <p:spTgt spid="23"/>
                                        </p:tgtEl>
                                      </p:cBhvr>
                                      <p:to x="100000" y="80000"/>
                                    </p:animScale>
                                    <p:animScale>
                                      <p:cBhvr>
                                        <p:cTn id="118" dur="166" decel="50000">
                                          <p:stCondLst>
                                            <p:cond delay="1338"/>
                                          </p:stCondLst>
                                        </p:cTn>
                                        <p:tgtEl>
                                          <p:spTgt spid="23"/>
                                        </p:tgtEl>
                                      </p:cBhvr>
                                      <p:to x="100000" y="100000"/>
                                    </p:animScale>
                                    <p:animScale>
                                      <p:cBhvr>
                                        <p:cTn id="119" dur="26">
                                          <p:stCondLst>
                                            <p:cond delay="1642"/>
                                          </p:stCondLst>
                                        </p:cTn>
                                        <p:tgtEl>
                                          <p:spTgt spid="23"/>
                                        </p:tgtEl>
                                      </p:cBhvr>
                                      <p:to x="100000" y="90000"/>
                                    </p:animScale>
                                    <p:animScale>
                                      <p:cBhvr>
                                        <p:cTn id="120" dur="166" decel="50000">
                                          <p:stCondLst>
                                            <p:cond delay="1668"/>
                                          </p:stCondLst>
                                        </p:cTn>
                                        <p:tgtEl>
                                          <p:spTgt spid="23"/>
                                        </p:tgtEl>
                                      </p:cBhvr>
                                      <p:to x="100000" y="100000"/>
                                    </p:animScale>
                                    <p:animScale>
                                      <p:cBhvr>
                                        <p:cTn id="121" dur="26">
                                          <p:stCondLst>
                                            <p:cond delay="1808"/>
                                          </p:stCondLst>
                                        </p:cTn>
                                        <p:tgtEl>
                                          <p:spTgt spid="23"/>
                                        </p:tgtEl>
                                      </p:cBhvr>
                                      <p:to x="100000" y="95000"/>
                                    </p:animScale>
                                    <p:animScale>
                                      <p:cBhvr>
                                        <p:cTn id="122" dur="166" decel="50000">
                                          <p:stCondLst>
                                            <p:cond delay="1834"/>
                                          </p:stCondLst>
                                        </p:cTn>
                                        <p:tgtEl>
                                          <p:spTgt spid="23"/>
                                        </p:tgtEl>
                                      </p:cBhvr>
                                      <p:to x="100000" y="100000"/>
                                    </p:animScale>
                                  </p:childTnLst>
                                </p:cTn>
                              </p:par>
                            </p:childTnLst>
                          </p:cTn>
                        </p:par>
                        <p:par>
                          <p:cTn id="123" fill="hold">
                            <p:stCondLst>
                              <p:cond delay="14000"/>
                            </p:stCondLst>
                            <p:childTnLst>
                              <p:par>
                                <p:cTn id="124" presetID="10" presetClass="entr" presetSubtype="0" fill="hold" nodeType="afterEffect">
                                  <p:stCondLst>
                                    <p:cond delay="0"/>
                                  </p:stCondLst>
                                  <p:childTnLst>
                                    <p:set>
                                      <p:cBhvr>
                                        <p:cTn id="125" dur="1" fill="hold">
                                          <p:stCondLst>
                                            <p:cond delay="0"/>
                                          </p:stCondLst>
                                        </p:cTn>
                                        <p:tgtEl>
                                          <p:spTgt spid="8"/>
                                        </p:tgtEl>
                                        <p:attrNameLst>
                                          <p:attrName>style.visibility</p:attrName>
                                        </p:attrNameLst>
                                      </p:cBhvr>
                                      <p:to>
                                        <p:strVal val="visible"/>
                                      </p:to>
                                    </p:set>
                                    <p:animEffect transition="in" filter="fade">
                                      <p:cBhvr>
                                        <p:cTn id="1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P spid="9" grpId="0"/>
      <p:bldP spid="12" grpId="0"/>
      <p:bldP spid="13" grpId="0"/>
      <p:bldP spid="15"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17361" y="173075"/>
            <a:ext cx="4087500" cy="576000"/>
          </a:xfrm>
        </p:spPr>
        <p:txBody>
          <a:bodyPr/>
          <a:lstStyle/>
          <a:p>
            <a:r>
              <a:rPr lang="en-US" sz="3600" b="1" dirty="0">
                <a:ln w="0"/>
                <a:solidFill>
                  <a:schemeClr val="tx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Fira Sans"/>
              </a:rPr>
              <a:t>Methodology</a:t>
            </a:r>
            <a:endParaRPr lang="fr-FR" sz="3600" dirty="0"/>
          </a:p>
        </p:txBody>
      </p:sp>
      <p:sp>
        <p:nvSpPr>
          <p:cNvPr id="5" name="Espace réservé du texte 3"/>
          <p:cNvSpPr txBox="1">
            <a:spLocks noGrp="1"/>
          </p:cNvSpPr>
          <p:nvPr>
            <p:ph type="body" idx="1"/>
          </p:nvPr>
        </p:nvSpPr>
        <p:spPr>
          <a:xfrm>
            <a:off x="98080" y="957244"/>
            <a:ext cx="7705725" cy="503238"/>
          </a:xfrm>
          <a:prstGeom prst="rect">
            <a:avLst/>
          </a:prstGeom>
          <a:noFill/>
        </p:spPr>
        <p:txBody>
          <a:bodyPr wrap="square" rtlCol="0">
            <a:spAutoFit/>
          </a:bodyPr>
          <a:lstStyle/>
          <a:p>
            <a:pPr marL="152400" indent="0">
              <a:buNone/>
            </a:pPr>
            <a:r>
              <a:rPr lang="fr-FR" sz="1800" b="1" dirty="0">
                <a:solidFill>
                  <a:srgbClr val="6699FF"/>
                </a:solidFill>
                <a:latin typeface="Berlin Sans FB Demi" panose="020E0802020502020306" pitchFamily="34" charset="0"/>
                <a:ea typeface="Arial"/>
                <a:cs typeface="Times New Roman" panose="02020603050405020304" pitchFamily="18" charset="0"/>
              </a:rPr>
              <a:t>2. Exploratory Data </a:t>
            </a:r>
            <a:r>
              <a:rPr lang="fr-FR" sz="1800" b="1" dirty="0" err="1">
                <a:solidFill>
                  <a:srgbClr val="6699FF"/>
                </a:solidFill>
                <a:latin typeface="Berlin Sans FB Demi" panose="020E0802020502020306" pitchFamily="34" charset="0"/>
                <a:ea typeface="Arial"/>
                <a:cs typeface="Times New Roman" panose="02020603050405020304" pitchFamily="18" charset="0"/>
              </a:rPr>
              <a:t>Analysis</a:t>
            </a:r>
            <a:r>
              <a:rPr lang="fr-FR" sz="1800" b="1" dirty="0">
                <a:solidFill>
                  <a:srgbClr val="6699FF"/>
                </a:solidFill>
                <a:latin typeface="Berlin Sans FB Demi" panose="020E0802020502020306" pitchFamily="34" charset="0"/>
                <a:ea typeface="Arial"/>
                <a:cs typeface="Times New Roman" panose="02020603050405020304" pitchFamily="18" charset="0"/>
              </a:rPr>
              <a:t> (EDA):</a:t>
            </a:r>
            <a:endParaRPr lang="fr-FR" sz="1800" b="1" dirty="0">
              <a:solidFill>
                <a:srgbClr val="6699FF"/>
              </a:solidFill>
              <a:latin typeface="Berlin Sans FB Demi" panose="020E0802020502020306" pitchFamily="34" charset="0"/>
              <a:ea typeface="Arial"/>
              <a:cs typeface="Times New Roman" panose="02020603050405020304" pitchFamily="18" charset="0"/>
              <a:sym typeface="Arial"/>
            </a:endParaRPr>
          </a:p>
        </p:txBody>
      </p:sp>
      <p:sp>
        <p:nvSpPr>
          <p:cNvPr id="6" name="Espace réservé du texte 3"/>
          <p:cNvSpPr txBox="1">
            <a:spLocks/>
          </p:cNvSpPr>
          <p:nvPr/>
        </p:nvSpPr>
        <p:spPr>
          <a:xfrm>
            <a:off x="307400" y="1591533"/>
            <a:ext cx="7705725" cy="1140282"/>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buNone/>
            </a:pPr>
            <a:r>
              <a:rPr lang="en-US" sz="1800" b="1" dirty="0"/>
              <a:t>Exploratory data analysis (EDA) </a:t>
            </a:r>
            <a:r>
              <a:rPr lang="en-US" sz="1800" dirty="0">
                <a:solidFill>
                  <a:srgbClr val="000000"/>
                </a:solidFill>
                <a:latin typeface="Times New Roman" panose="02020603050405020304" pitchFamily="18" charset="0"/>
                <a:ea typeface="Arial"/>
                <a:cs typeface="Times New Roman" panose="02020603050405020304" pitchFamily="18" charset="0"/>
                <a:sym typeface="Arial"/>
              </a:rPr>
              <a:t>is used by data scientists to analyze and investigate data sets and summarize their main characteristics, often employing data visualization methods.</a:t>
            </a: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113" y="2862866"/>
            <a:ext cx="7286012" cy="1890453"/>
          </a:xfrm>
          <a:prstGeom prst="rect">
            <a:avLst/>
          </a:prstGeom>
        </p:spPr>
      </p:pic>
    </p:spTree>
    <p:extLst>
      <p:ext uri="{BB962C8B-B14F-4D97-AF65-F5344CB8AC3E}">
        <p14:creationId xmlns:p14="http://schemas.microsoft.com/office/powerpoint/2010/main" val="37153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2"/>
        <p:cNvGrpSpPr/>
        <p:nvPr/>
      </p:nvGrpSpPr>
      <p:grpSpPr>
        <a:xfrm>
          <a:off x="0" y="0"/>
          <a:ext cx="0" cy="0"/>
          <a:chOff x="0" y="0"/>
          <a:chExt cx="0" cy="0"/>
        </a:xfrm>
      </p:grpSpPr>
      <p:sp>
        <p:nvSpPr>
          <p:cNvPr id="2822" name="Google Shape;2822;p31"/>
          <p:cNvSpPr txBox="1"/>
          <p:nvPr/>
        </p:nvSpPr>
        <p:spPr>
          <a:xfrm>
            <a:off x="643255" y="64832"/>
            <a:ext cx="7723500" cy="402300"/>
          </a:xfrm>
          <a:prstGeom prst="rect">
            <a:avLst/>
          </a:prstGeom>
          <a:noFill/>
          <a:ln>
            <a:noFill/>
          </a:ln>
        </p:spPr>
        <p:txBody>
          <a:bodyPr spcFirstLastPara="1" wrap="square" lIns="91425" tIns="91425" rIns="91425" bIns="91425" anchor="ctr" anchorCtr="0">
            <a:noAutofit/>
          </a:bodyPr>
          <a:lstStyle/>
          <a:p>
            <a:pPr algn="ctr"/>
            <a:r>
              <a:rPr lang="en-US" sz="3600" b="1" dirty="0">
                <a:ln w="0"/>
                <a:solidFill>
                  <a:schemeClr val="tx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Fira Sans"/>
              </a:rPr>
              <a:t>Methodology</a:t>
            </a:r>
            <a:endParaRPr lang="en" sz="36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823" name="Google Shape;2823;p31"/>
          <p:cNvSpPr txBox="1"/>
          <p:nvPr/>
        </p:nvSpPr>
        <p:spPr>
          <a:xfrm>
            <a:off x="6345185" y="1552975"/>
            <a:ext cx="2887427" cy="544738"/>
          </a:xfrm>
          <a:prstGeom prst="rect">
            <a:avLst/>
          </a:prstGeom>
          <a:noFill/>
          <a:ln>
            <a:noFill/>
          </a:ln>
        </p:spPr>
        <p:txBody>
          <a:bodyPr spcFirstLastPara="1" wrap="square" lIns="91425" tIns="91425" rIns="91425" bIns="91425" anchor="ctr" anchorCtr="0">
            <a:noAutofit/>
          </a:bodyPr>
          <a:lstStyle/>
          <a:p>
            <a:pPr algn="ctr"/>
            <a:r>
              <a:rPr lang="en-US" sz="1800" dirty="0">
                <a:latin typeface="Times New Roman" panose="02020603050405020304" pitchFamily="18" charset="0"/>
                <a:cs typeface="Times New Roman" panose="02020603050405020304" pitchFamily="18" charset="0"/>
                <a:sym typeface="Barlow Semi Condensed"/>
              </a:rPr>
              <a:t>there is only one dependable variable</a:t>
            </a:r>
            <a:r>
              <a:rPr lang="en-US" sz="2000" dirty="0"/>
              <a:t>.</a:t>
            </a:r>
            <a:endParaRPr lang="en" sz="2000" dirty="0">
              <a:latin typeface="Times New Roman" panose="02020603050405020304" pitchFamily="18" charset="0"/>
              <a:cs typeface="Times New Roman" panose="02020603050405020304" pitchFamily="18" charset="0"/>
            </a:endParaRPr>
          </a:p>
        </p:txBody>
      </p:sp>
      <p:sp>
        <p:nvSpPr>
          <p:cNvPr id="2828" name="Google Shape;2828;p31"/>
          <p:cNvSpPr txBox="1"/>
          <p:nvPr/>
        </p:nvSpPr>
        <p:spPr>
          <a:xfrm>
            <a:off x="6606476" y="3988653"/>
            <a:ext cx="2030599" cy="393600"/>
          </a:xfrm>
          <a:prstGeom prst="rect">
            <a:avLst/>
          </a:prstGeom>
          <a:noFill/>
          <a:ln>
            <a:noFill/>
          </a:ln>
        </p:spPr>
        <p:txBody>
          <a:bodyPr spcFirstLastPara="1" wrap="square" lIns="91425" tIns="91425" rIns="91425" bIns="91425" anchor="ctr" anchorCtr="0">
            <a:noAutofit/>
          </a:bodyPr>
          <a:lstStyle/>
          <a:p>
            <a:pPr algn="ctr"/>
            <a:r>
              <a:rPr lang="fr-FR" sz="1800" b="1" dirty="0" err="1">
                <a:latin typeface="Times New Roman" panose="02020603050405020304" pitchFamily="18" charset="0"/>
                <a:cs typeface="Times New Roman" panose="02020603050405020304" pitchFamily="18" charset="0"/>
                <a:sym typeface="Barlow Semi Condensed"/>
              </a:rPr>
              <a:t>Multivariate</a:t>
            </a:r>
            <a:endParaRPr lang="en" sz="1800" b="1" dirty="0">
              <a:latin typeface="Times New Roman" panose="02020603050405020304" pitchFamily="18" charset="0"/>
              <a:cs typeface="Times New Roman" panose="02020603050405020304" pitchFamily="18" charset="0"/>
              <a:sym typeface="Barlow Semi Condensed"/>
            </a:endParaRPr>
          </a:p>
        </p:txBody>
      </p:sp>
      <p:grpSp>
        <p:nvGrpSpPr>
          <p:cNvPr id="20" name="Groupe 19"/>
          <p:cNvGrpSpPr/>
          <p:nvPr/>
        </p:nvGrpSpPr>
        <p:grpSpPr>
          <a:xfrm>
            <a:off x="218186" y="1250866"/>
            <a:ext cx="4293438" cy="3071822"/>
            <a:chOff x="457190" y="1567652"/>
            <a:chExt cx="3697101" cy="2684162"/>
          </a:xfrm>
        </p:grpSpPr>
        <p:grpSp>
          <p:nvGrpSpPr>
            <p:cNvPr id="13" name="Groupe 12"/>
            <p:cNvGrpSpPr/>
            <p:nvPr/>
          </p:nvGrpSpPr>
          <p:grpSpPr>
            <a:xfrm>
              <a:off x="3149515" y="2850135"/>
              <a:ext cx="1004776" cy="118175"/>
              <a:chOff x="3149515" y="2850135"/>
              <a:chExt cx="1004776" cy="118175"/>
            </a:xfrm>
          </p:grpSpPr>
          <p:sp>
            <p:nvSpPr>
              <p:cNvPr id="2749" name="Google Shape;2749;p31"/>
              <p:cNvSpPr/>
              <p:nvPr/>
            </p:nvSpPr>
            <p:spPr>
              <a:xfrm>
                <a:off x="3149515" y="2889033"/>
                <a:ext cx="944651" cy="39015"/>
              </a:xfrm>
              <a:custGeom>
                <a:avLst/>
                <a:gdLst/>
                <a:ahLst/>
                <a:cxnLst/>
                <a:rect l="l" t="t" r="r" b="b"/>
                <a:pathLst>
                  <a:path w="55643" h="318" extrusionOk="0">
                    <a:moveTo>
                      <a:pt x="0" y="1"/>
                    </a:moveTo>
                    <a:lnTo>
                      <a:pt x="0" y="317"/>
                    </a:lnTo>
                    <a:lnTo>
                      <a:pt x="55643" y="317"/>
                    </a:lnTo>
                    <a:lnTo>
                      <a:pt x="55643" y="1"/>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1"/>
              <p:cNvSpPr/>
              <p:nvPr/>
            </p:nvSpPr>
            <p:spPr>
              <a:xfrm>
                <a:off x="4069438" y="2850135"/>
                <a:ext cx="84853" cy="118175"/>
              </a:xfrm>
              <a:custGeom>
                <a:avLst/>
                <a:gdLst/>
                <a:ahLst/>
                <a:cxnLst/>
                <a:rect l="l" t="t" r="r" b="b"/>
                <a:pathLst>
                  <a:path w="2661" h="3706" extrusionOk="0">
                    <a:moveTo>
                      <a:pt x="0" y="1"/>
                    </a:moveTo>
                    <a:lnTo>
                      <a:pt x="0" y="1869"/>
                    </a:lnTo>
                    <a:lnTo>
                      <a:pt x="0" y="3706"/>
                    </a:lnTo>
                    <a:lnTo>
                      <a:pt x="1330" y="2787"/>
                    </a:lnTo>
                    <a:lnTo>
                      <a:pt x="2660" y="1869"/>
                    </a:lnTo>
                    <a:lnTo>
                      <a:pt x="1330" y="919"/>
                    </a:lnTo>
                    <a:lnTo>
                      <a:pt x="0" y="1"/>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e 13"/>
            <p:cNvGrpSpPr/>
            <p:nvPr/>
          </p:nvGrpSpPr>
          <p:grpSpPr>
            <a:xfrm>
              <a:off x="457190" y="1567652"/>
              <a:ext cx="2733716" cy="2684162"/>
              <a:chOff x="457190" y="1567652"/>
              <a:chExt cx="2733716" cy="2684162"/>
            </a:xfrm>
          </p:grpSpPr>
          <p:sp>
            <p:nvSpPr>
              <p:cNvPr id="2762" name="Google Shape;2762;p31"/>
              <p:cNvSpPr/>
              <p:nvPr/>
            </p:nvSpPr>
            <p:spPr>
              <a:xfrm>
                <a:off x="1805362" y="3766072"/>
                <a:ext cx="8099" cy="476654"/>
              </a:xfrm>
              <a:custGeom>
                <a:avLst/>
                <a:gdLst/>
                <a:ahLst/>
                <a:cxnLst/>
                <a:rect l="l" t="t" r="r" b="b"/>
                <a:pathLst>
                  <a:path w="254" h="14948" extrusionOk="0">
                    <a:moveTo>
                      <a:pt x="0" y="0"/>
                    </a:moveTo>
                    <a:lnTo>
                      <a:pt x="0" y="14948"/>
                    </a:lnTo>
                    <a:lnTo>
                      <a:pt x="253" y="14948"/>
                    </a:lnTo>
                    <a:lnTo>
                      <a:pt x="253" y="0"/>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1"/>
              <p:cNvSpPr/>
              <p:nvPr/>
            </p:nvSpPr>
            <p:spPr>
              <a:xfrm>
                <a:off x="463249" y="2899625"/>
                <a:ext cx="476686" cy="8099"/>
              </a:xfrm>
              <a:custGeom>
                <a:avLst/>
                <a:gdLst/>
                <a:ahLst/>
                <a:cxnLst/>
                <a:rect l="l" t="t" r="r" b="b"/>
                <a:pathLst>
                  <a:path w="14949" h="254" extrusionOk="0">
                    <a:moveTo>
                      <a:pt x="1" y="0"/>
                    </a:moveTo>
                    <a:lnTo>
                      <a:pt x="1" y="254"/>
                    </a:lnTo>
                    <a:lnTo>
                      <a:pt x="14949" y="254"/>
                    </a:lnTo>
                    <a:lnTo>
                      <a:pt x="14949" y="0"/>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1"/>
              <p:cNvSpPr/>
              <p:nvPr/>
            </p:nvSpPr>
            <p:spPr>
              <a:xfrm>
                <a:off x="931835" y="2898604"/>
                <a:ext cx="877576" cy="877576"/>
              </a:xfrm>
              <a:custGeom>
                <a:avLst/>
                <a:gdLst/>
                <a:ahLst/>
                <a:cxnLst/>
                <a:rect l="l" t="t" r="r" b="b"/>
                <a:pathLst>
                  <a:path w="27521" h="27521" extrusionOk="0">
                    <a:moveTo>
                      <a:pt x="0" y="1"/>
                    </a:moveTo>
                    <a:cubicBezTo>
                      <a:pt x="0" y="15202"/>
                      <a:pt x="12320" y="27521"/>
                      <a:pt x="27521" y="27521"/>
                    </a:cubicBezTo>
                    <a:lnTo>
                      <a:pt x="27521" y="23087"/>
                    </a:lnTo>
                    <a:cubicBezTo>
                      <a:pt x="14790" y="23087"/>
                      <a:pt x="4466" y="12763"/>
                      <a:pt x="4466" y="32"/>
                    </a:cubicBezTo>
                    <a:lnTo>
                      <a:pt x="4466" y="1"/>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1"/>
              <p:cNvSpPr/>
              <p:nvPr/>
            </p:nvSpPr>
            <p:spPr>
              <a:xfrm>
                <a:off x="931835" y="2023070"/>
                <a:ext cx="1755152" cy="877576"/>
              </a:xfrm>
              <a:custGeom>
                <a:avLst/>
                <a:gdLst/>
                <a:ahLst/>
                <a:cxnLst/>
                <a:rect l="l" t="t" r="r" b="b"/>
                <a:pathLst>
                  <a:path w="55042" h="27521" extrusionOk="0">
                    <a:moveTo>
                      <a:pt x="27521" y="1"/>
                    </a:moveTo>
                    <a:cubicBezTo>
                      <a:pt x="12320" y="1"/>
                      <a:pt x="0" y="12320"/>
                      <a:pt x="0" y="27521"/>
                    </a:cubicBezTo>
                    <a:lnTo>
                      <a:pt x="4466" y="27521"/>
                    </a:lnTo>
                    <a:lnTo>
                      <a:pt x="4466" y="27489"/>
                    </a:lnTo>
                    <a:cubicBezTo>
                      <a:pt x="4466" y="14758"/>
                      <a:pt x="14790" y="4434"/>
                      <a:pt x="27521" y="4434"/>
                    </a:cubicBezTo>
                    <a:cubicBezTo>
                      <a:pt x="40252" y="4434"/>
                      <a:pt x="50576" y="14758"/>
                      <a:pt x="50576" y="27489"/>
                    </a:cubicBezTo>
                    <a:lnTo>
                      <a:pt x="50576" y="27521"/>
                    </a:lnTo>
                    <a:lnTo>
                      <a:pt x="55041" y="27521"/>
                    </a:lnTo>
                    <a:cubicBezTo>
                      <a:pt x="55041" y="12320"/>
                      <a:pt x="42722" y="1"/>
                      <a:pt x="27521" y="1"/>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1"/>
              <p:cNvSpPr/>
              <p:nvPr/>
            </p:nvSpPr>
            <p:spPr>
              <a:xfrm>
                <a:off x="710664" y="2899625"/>
                <a:ext cx="1098748" cy="1099736"/>
              </a:xfrm>
              <a:custGeom>
                <a:avLst/>
                <a:gdLst/>
                <a:ahLst/>
                <a:cxnLst/>
                <a:rect l="l" t="t" r="r" b="b"/>
                <a:pathLst>
                  <a:path w="34457" h="34488" extrusionOk="0">
                    <a:moveTo>
                      <a:pt x="1" y="0"/>
                    </a:moveTo>
                    <a:cubicBezTo>
                      <a:pt x="1" y="19002"/>
                      <a:pt x="15455" y="34488"/>
                      <a:pt x="34457" y="34488"/>
                    </a:cubicBezTo>
                    <a:lnTo>
                      <a:pt x="34457" y="34234"/>
                    </a:lnTo>
                    <a:cubicBezTo>
                      <a:pt x="15582" y="34234"/>
                      <a:pt x="223" y="18875"/>
                      <a:pt x="223"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1"/>
              <p:cNvSpPr/>
              <p:nvPr/>
            </p:nvSpPr>
            <p:spPr>
              <a:xfrm>
                <a:off x="660186" y="2899625"/>
                <a:ext cx="110108" cy="79814"/>
              </a:xfrm>
              <a:custGeom>
                <a:avLst/>
                <a:gdLst/>
                <a:ahLst/>
                <a:cxnLst/>
                <a:rect l="l" t="t" r="r" b="b"/>
                <a:pathLst>
                  <a:path w="3453" h="2503" extrusionOk="0">
                    <a:moveTo>
                      <a:pt x="1742" y="0"/>
                    </a:moveTo>
                    <a:lnTo>
                      <a:pt x="855" y="1267"/>
                    </a:lnTo>
                    <a:lnTo>
                      <a:pt x="0" y="2502"/>
                    </a:lnTo>
                    <a:lnTo>
                      <a:pt x="3452" y="2502"/>
                    </a:lnTo>
                    <a:lnTo>
                      <a:pt x="2597" y="1267"/>
                    </a:lnTo>
                    <a:lnTo>
                      <a:pt x="1742" y="0"/>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roupe 7"/>
              <p:cNvGrpSpPr/>
              <p:nvPr/>
            </p:nvGrpSpPr>
            <p:grpSpPr>
              <a:xfrm>
                <a:off x="457190" y="1567652"/>
                <a:ext cx="2733716" cy="2684162"/>
                <a:chOff x="457190" y="1567652"/>
                <a:chExt cx="2733716" cy="2684162"/>
              </a:xfrm>
            </p:grpSpPr>
            <p:sp>
              <p:nvSpPr>
                <p:cNvPr id="2760" name="Google Shape;2760;p31"/>
                <p:cNvSpPr/>
                <p:nvPr/>
              </p:nvSpPr>
              <p:spPr>
                <a:xfrm>
                  <a:off x="3080798" y="2771373"/>
                  <a:ext cx="110108" cy="79814"/>
                </a:xfrm>
                <a:custGeom>
                  <a:avLst/>
                  <a:gdLst/>
                  <a:ahLst/>
                  <a:cxnLst/>
                  <a:rect l="l" t="t" r="r" b="b"/>
                  <a:pathLst>
                    <a:path w="3453" h="2503" extrusionOk="0">
                      <a:moveTo>
                        <a:pt x="0" y="0"/>
                      </a:moveTo>
                      <a:lnTo>
                        <a:pt x="855" y="1267"/>
                      </a:lnTo>
                      <a:lnTo>
                        <a:pt x="1710" y="2502"/>
                      </a:lnTo>
                      <a:lnTo>
                        <a:pt x="2597" y="1267"/>
                      </a:lnTo>
                      <a:lnTo>
                        <a:pt x="3452" y="0"/>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1"/>
                <p:cNvSpPr/>
                <p:nvPr/>
              </p:nvSpPr>
              <p:spPr>
                <a:xfrm>
                  <a:off x="2684915" y="2899625"/>
                  <a:ext cx="476686" cy="8099"/>
                </a:xfrm>
                <a:custGeom>
                  <a:avLst/>
                  <a:gdLst/>
                  <a:ahLst/>
                  <a:cxnLst/>
                  <a:rect l="l" t="t" r="r" b="b"/>
                  <a:pathLst>
                    <a:path w="14949" h="254" extrusionOk="0">
                      <a:moveTo>
                        <a:pt x="1" y="0"/>
                      </a:moveTo>
                      <a:lnTo>
                        <a:pt x="1" y="254"/>
                      </a:lnTo>
                      <a:lnTo>
                        <a:pt x="14949" y="254"/>
                      </a:lnTo>
                      <a:lnTo>
                        <a:pt x="14949" y="0"/>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1"/>
                <p:cNvSpPr/>
                <p:nvPr/>
              </p:nvSpPr>
              <p:spPr>
                <a:xfrm>
                  <a:off x="1809379" y="2898604"/>
                  <a:ext cx="877608" cy="877576"/>
                </a:xfrm>
                <a:custGeom>
                  <a:avLst/>
                  <a:gdLst/>
                  <a:ahLst/>
                  <a:cxnLst/>
                  <a:rect l="l" t="t" r="r" b="b"/>
                  <a:pathLst>
                    <a:path w="27522" h="27521" extrusionOk="0">
                      <a:moveTo>
                        <a:pt x="23056" y="1"/>
                      </a:moveTo>
                      <a:lnTo>
                        <a:pt x="23056" y="32"/>
                      </a:lnTo>
                      <a:cubicBezTo>
                        <a:pt x="23056" y="12763"/>
                        <a:pt x="12732" y="23087"/>
                        <a:pt x="1" y="23087"/>
                      </a:cubicBezTo>
                      <a:lnTo>
                        <a:pt x="1" y="27521"/>
                      </a:lnTo>
                      <a:cubicBezTo>
                        <a:pt x="15202" y="27521"/>
                        <a:pt x="27521" y="15202"/>
                        <a:pt x="27521" y="1"/>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1"/>
                <p:cNvSpPr/>
                <p:nvPr/>
              </p:nvSpPr>
              <p:spPr>
                <a:xfrm>
                  <a:off x="1814450" y="3936734"/>
                  <a:ext cx="78794" cy="111096"/>
                </a:xfrm>
                <a:custGeom>
                  <a:avLst/>
                  <a:gdLst/>
                  <a:ahLst/>
                  <a:cxnLst/>
                  <a:rect l="l" t="t" r="r" b="b"/>
                  <a:pathLst>
                    <a:path w="2471" h="3484" extrusionOk="0">
                      <a:moveTo>
                        <a:pt x="2470" y="0"/>
                      </a:moveTo>
                      <a:lnTo>
                        <a:pt x="1235" y="887"/>
                      </a:lnTo>
                      <a:lnTo>
                        <a:pt x="0" y="1742"/>
                      </a:lnTo>
                      <a:lnTo>
                        <a:pt x="1235" y="2597"/>
                      </a:lnTo>
                      <a:lnTo>
                        <a:pt x="2470" y="3484"/>
                      </a:lnTo>
                      <a:lnTo>
                        <a:pt x="2470" y="1742"/>
                      </a:lnTo>
                      <a:lnTo>
                        <a:pt x="2470" y="0"/>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1"/>
                <p:cNvSpPr/>
                <p:nvPr/>
              </p:nvSpPr>
              <p:spPr>
                <a:xfrm>
                  <a:off x="3078757" y="2854185"/>
                  <a:ext cx="109119" cy="110108"/>
                </a:xfrm>
                <a:custGeom>
                  <a:avLst/>
                  <a:gdLst/>
                  <a:ahLst/>
                  <a:cxnLst/>
                  <a:rect l="l" t="t" r="r" b="b"/>
                  <a:pathLst>
                    <a:path w="3422" h="3453" extrusionOk="0">
                      <a:moveTo>
                        <a:pt x="1711" y="0"/>
                      </a:moveTo>
                      <a:cubicBezTo>
                        <a:pt x="761" y="0"/>
                        <a:pt x="1" y="792"/>
                        <a:pt x="1" y="1742"/>
                      </a:cubicBezTo>
                      <a:cubicBezTo>
                        <a:pt x="1" y="2692"/>
                        <a:pt x="761" y="3452"/>
                        <a:pt x="1711" y="3452"/>
                      </a:cubicBezTo>
                      <a:cubicBezTo>
                        <a:pt x="2661" y="3452"/>
                        <a:pt x="3421" y="2692"/>
                        <a:pt x="3421" y="1742"/>
                      </a:cubicBezTo>
                      <a:cubicBezTo>
                        <a:pt x="3421" y="792"/>
                        <a:pt x="2661" y="0"/>
                        <a:pt x="1711"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e 1"/>
                <p:cNvGrpSpPr/>
                <p:nvPr/>
              </p:nvGrpSpPr>
              <p:grpSpPr>
                <a:xfrm>
                  <a:off x="457190" y="1567652"/>
                  <a:ext cx="2704410" cy="2684162"/>
                  <a:chOff x="457190" y="1567652"/>
                  <a:chExt cx="2704410" cy="2684162"/>
                </a:xfrm>
              </p:grpSpPr>
              <p:sp>
                <p:nvSpPr>
                  <p:cNvPr id="2767" name="Google Shape;2767;p31"/>
                  <p:cNvSpPr/>
                  <p:nvPr/>
                </p:nvSpPr>
                <p:spPr>
                  <a:xfrm>
                    <a:off x="690479" y="1780725"/>
                    <a:ext cx="2237865" cy="1118932"/>
                  </a:xfrm>
                  <a:custGeom>
                    <a:avLst/>
                    <a:gdLst/>
                    <a:ahLst/>
                    <a:cxnLst/>
                    <a:rect l="l" t="t" r="r" b="b"/>
                    <a:pathLst>
                      <a:path w="70180" h="35090" extrusionOk="0">
                        <a:moveTo>
                          <a:pt x="35090" y="0"/>
                        </a:moveTo>
                        <a:cubicBezTo>
                          <a:pt x="15740" y="0"/>
                          <a:pt x="0" y="15740"/>
                          <a:pt x="0" y="35089"/>
                        </a:cubicBezTo>
                        <a:lnTo>
                          <a:pt x="1457" y="35089"/>
                        </a:lnTo>
                        <a:cubicBezTo>
                          <a:pt x="1457" y="16563"/>
                          <a:pt x="16563" y="1457"/>
                          <a:pt x="35090" y="1457"/>
                        </a:cubicBezTo>
                        <a:cubicBezTo>
                          <a:pt x="53648" y="1457"/>
                          <a:pt x="68722" y="16563"/>
                          <a:pt x="68722" y="35089"/>
                        </a:cubicBezTo>
                        <a:lnTo>
                          <a:pt x="70179" y="35089"/>
                        </a:lnTo>
                        <a:cubicBezTo>
                          <a:pt x="70179" y="15740"/>
                          <a:pt x="54440" y="0"/>
                          <a:pt x="35090"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1"/>
                  <p:cNvSpPr/>
                  <p:nvPr/>
                </p:nvSpPr>
                <p:spPr>
                  <a:xfrm>
                    <a:off x="1809379" y="2899625"/>
                    <a:ext cx="1099768" cy="1099736"/>
                  </a:xfrm>
                  <a:custGeom>
                    <a:avLst/>
                    <a:gdLst/>
                    <a:ahLst/>
                    <a:cxnLst/>
                    <a:rect l="l" t="t" r="r" b="b"/>
                    <a:pathLst>
                      <a:path w="34489" h="34488" extrusionOk="0">
                        <a:moveTo>
                          <a:pt x="34235" y="0"/>
                        </a:moveTo>
                        <a:cubicBezTo>
                          <a:pt x="34235" y="18875"/>
                          <a:pt x="18876" y="34234"/>
                          <a:pt x="1" y="34234"/>
                        </a:cubicBezTo>
                        <a:lnTo>
                          <a:pt x="1" y="34488"/>
                        </a:lnTo>
                        <a:cubicBezTo>
                          <a:pt x="19002" y="34488"/>
                          <a:pt x="34488" y="19002"/>
                          <a:pt x="34488"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1"/>
                  <p:cNvSpPr/>
                  <p:nvPr/>
                </p:nvSpPr>
                <p:spPr>
                  <a:xfrm>
                    <a:off x="477407" y="1567652"/>
                    <a:ext cx="2664998" cy="1332004"/>
                  </a:xfrm>
                  <a:custGeom>
                    <a:avLst/>
                    <a:gdLst/>
                    <a:ahLst/>
                    <a:cxnLst/>
                    <a:rect l="l" t="t" r="r" b="b"/>
                    <a:pathLst>
                      <a:path w="83575" h="41772" extrusionOk="0">
                        <a:moveTo>
                          <a:pt x="41772" y="0"/>
                        </a:moveTo>
                        <a:cubicBezTo>
                          <a:pt x="18748" y="0"/>
                          <a:pt x="0" y="18748"/>
                          <a:pt x="0" y="41771"/>
                        </a:cubicBezTo>
                        <a:lnTo>
                          <a:pt x="222" y="41771"/>
                        </a:lnTo>
                        <a:cubicBezTo>
                          <a:pt x="222" y="18875"/>
                          <a:pt x="18875" y="222"/>
                          <a:pt x="41772" y="222"/>
                        </a:cubicBezTo>
                        <a:cubicBezTo>
                          <a:pt x="64669" y="222"/>
                          <a:pt x="83322" y="18875"/>
                          <a:pt x="83322" y="41771"/>
                        </a:cubicBezTo>
                        <a:lnTo>
                          <a:pt x="83575" y="41771"/>
                        </a:lnTo>
                        <a:cubicBezTo>
                          <a:pt x="83575" y="18748"/>
                          <a:pt x="64827" y="0"/>
                          <a:pt x="41772"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1"/>
                  <p:cNvSpPr/>
                  <p:nvPr/>
                </p:nvSpPr>
                <p:spPr>
                  <a:xfrm>
                    <a:off x="457190" y="2899625"/>
                    <a:ext cx="1352221" cy="1352189"/>
                  </a:xfrm>
                  <a:custGeom>
                    <a:avLst/>
                    <a:gdLst/>
                    <a:ahLst/>
                    <a:cxnLst/>
                    <a:rect l="l" t="t" r="r" b="b"/>
                    <a:pathLst>
                      <a:path w="42406" h="42405" extrusionOk="0">
                        <a:moveTo>
                          <a:pt x="1" y="0"/>
                        </a:moveTo>
                        <a:cubicBezTo>
                          <a:pt x="1" y="23372"/>
                          <a:pt x="19034" y="42405"/>
                          <a:pt x="42406" y="42405"/>
                        </a:cubicBezTo>
                        <a:lnTo>
                          <a:pt x="42406" y="40948"/>
                        </a:lnTo>
                        <a:cubicBezTo>
                          <a:pt x="19826" y="40948"/>
                          <a:pt x="1489" y="22580"/>
                          <a:pt x="1489"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1"/>
                  <p:cNvSpPr/>
                  <p:nvPr/>
                </p:nvSpPr>
                <p:spPr>
                  <a:xfrm>
                    <a:off x="1809379" y="2899625"/>
                    <a:ext cx="1352221" cy="1352189"/>
                  </a:xfrm>
                  <a:custGeom>
                    <a:avLst/>
                    <a:gdLst/>
                    <a:ahLst/>
                    <a:cxnLst/>
                    <a:rect l="l" t="t" r="r" b="b"/>
                    <a:pathLst>
                      <a:path w="42406" h="42405" extrusionOk="0">
                        <a:moveTo>
                          <a:pt x="40949" y="0"/>
                        </a:moveTo>
                        <a:cubicBezTo>
                          <a:pt x="40949" y="22580"/>
                          <a:pt x="22581" y="40948"/>
                          <a:pt x="1" y="40948"/>
                        </a:cubicBezTo>
                        <a:lnTo>
                          <a:pt x="1" y="42405"/>
                        </a:lnTo>
                        <a:cubicBezTo>
                          <a:pt x="23373" y="42405"/>
                          <a:pt x="42406" y="23372"/>
                          <a:pt x="42406"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1" name="Groupe 20"/>
          <p:cNvGrpSpPr/>
          <p:nvPr/>
        </p:nvGrpSpPr>
        <p:grpSpPr>
          <a:xfrm>
            <a:off x="3770816" y="694428"/>
            <a:ext cx="2946756" cy="1237107"/>
            <a:chOff x="3591763" y="1067752"/>
            <a:chExt cx="2946756" cy="1237107"/>
          </a:xfrm>
        </p:grpSpPr>
        <p:sp>
          <p:nvSpPr>
            <p:cNvPr id="2810" name="Google Shape;2810;p31"/>
            <p:cNvSpPr/>
            <p:nvPr/>
          </p:nvSpPr>
          <p:spPr>
            <a:xfrm>
              <a:off x="6427423" y="1624189"/>
              <a:ext cx="111096" cy="111128"/>
            </a:xfrm>
            <a:custGeom>
              <a:avLst/>
              <a:gdLst/>
              <a:ahLst/>
              <a:cxnLst/>
              <a:rect l="l" t="t" r="r" b="b"/>
              <a:pathLst>
                <a:path w="3484" h="3485" extrusionOk="0">
                  <a:moveTo>
                    <a:pt x="1742" y="0"/>
                  </a:moveTo>
                  <a:cubicBezTo>
                    <a:pt x="792" y="0"/>
                    <a:pt x="0" y="761"/>
                    <a:pt x="0" y="1742"/>
                  </a:cubicBezTo>
                  <a:cubicBezTo>
                    <a:pt x="0" y="2692"/>
                    <a:pt x="792" y="3484"/>
                    <a:pt x="1742" y="3484"/>
                  </a:cubicBezTo>
                  <a:cubicBezTo>
                    <a:pt x="2724" y="3484"/>
                    <a:pt x="3484" y="2692"/>
                    <a:pt x="3484" y="1742"/>
                  </a:cubicBezTo>
                  <a:cubicBezTo>
                    <a:pt x="3484" y="761"/>
                    <a:pt x="2724" y="0"/>
                    <a:pt x="1742" y="0"/>
                  </a:cubicBez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roupe 18"/>
            <p:cNvGrpSpPr/>
            <p:nvPr/>
          </p:nvGrpSpPr>
          <p:grpSpPr>
            <a:xfrm>
              <a:off x="3591763" y="1067752"/>
              <a:ext cx="2891240" cy="1237107"/>
              <a:chOff x="3591763" y="1067752"/>
              <a:chExt cx="2891240" cy="1237107"/>
            </a:xfrm>
          </p:grpSpPr>
          <p:sp>
            <p:nvSpPr>
              <p:cNvPr id="2745" name="Google Shape;2745;p31"/>
              <p:cNvSpPr/>
              <p:nvPr/>
            </p:nvSpPr>
            <p:spPr>
              <a:xfrm>
                <a:off x="4580403" y="1192974"/>
                <a:ext cx="95981" cy="95981"/>
              </a:xfrm>
              <a:custGeom>
                <a:avLst/>
                <a:gdLst/>
                <a:ahLst/>
                <a:cxnLst/>
                <a:rect l="l" t="t" r="r" b="b"/>
                <a:pathLst>
                  <a:path w="3010" h="3010" extrusionOk="0">
                    <a:moveTo>
                      <a:pt x="2503" y="1"/>
                    </a:moveTo>
                    <a:lnTo>
                      <a:pt x="1236" y="1236"/>
                    </a:lnTo>
                    <a:lnTo>
                      <a:pt x="1" y="2471"/>
                    </a:lnTo>
                    <a:lnTo>
                      <a:pt x="1521" y="2724"/>
                    </a:lnTo>
                    <a:lnTo>
                      <a:pt x="3009" y="3009"/>
                    </a:lnTo>
                    <a:lnTo>
                      <a:pt x="3009" y="3009"/>
                    </a:lnTo>
                    <a:lnTo>
                      <a:pt x="2756" y="1521"/>
                    </a:lnTo>
                    <a:lnTo>
                      <a:pt x="2503" y="1"/>
                    </a:ln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roupe 15"/>
              <p:cNvGrpSpPr/>
              <p:nvPr/>
            </p:nvGrpSpPr>
            <p:grpSpPr>
              <a:xfrm>
                <a:off x="3591763" y="1067752"/>
                <a:ext cx="2891240" cy="1237107"/>
                <a:chOff x="3591763" y="1067752"/>
                <a:chExt cx="2891240" cy="1237107"/>
              </a:xfrm>
            </p:grpSpPr>
            <p:sp>
              <p:nvSpPr>
                <p:cNvPr id="2811" name="Google Shape;2811;p31"/>
                <p:cNvSpPr/>
                <p:nvPr/>
              </p:nvSpPr>
              <p:spPr>
                <a:xfrm>
                  <a:off x="4822780" y="1674667"/>
                  <a:ext cx="1660223" cy="10140"/>
                </a:xfrm>
                <a:custGeom>
                  <a:avLst/>
                  <a:gdLst/>
                  <a:ahLst/>
                  <a:cxnLst/>
                  <a:rect l="l" t="t" r="r" b="b"/>
                  <a:pathLst>
                    <a:path w="52065" h="318" extrusionOk="0">
                      <a:moveTo>
                        <a:pt x="0" y="1"/>
                      </a:moveTo>
                      <a:lnTo>
                        <a:pt x="0" y="318"/>
                      </a:lnTo>
                      <a:lnTo>
                        <a:pt x="52064" y="318"/>
                      </a:lnTo>
                      <a:lnTo>
                        <a:pt x="52064" y="1"/>
                      </a:ln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e 8"/>
                <p:cNvGrpSpPr/>
                <p:nvPr/>
              </p:nvGrpSpPr>
              <p:grpSpPr>
                <a:xfrm>
                  <a:off x="3591763" y="1067752"/>
                  <a:ext cx="1236087" cy="1237107"/>
                  <a:chOff x="3591763" y="1067752"/>
                  <a:chExt cx="1236087" cy="1237107"/>
                </a:xfrm>
              </p:grpSpPr>
              <p:sp>
                <p:nvSpPr>
                  <p:cNvPr id="2747" name="Google Shape;2747;p31"/>
                  <p:cNvSpPr/>
                  <p:nvPr/>
                </p:nvSpPr>
                <p:spPr>
                  <a:xfrm>
                    <a:off x="3591763" y="1067752"/>
                    <a:ext cx="1236087" cy="1237107"/>
                  </a:xfrm>
                  <a:custGeom>
                    <a:avLst/>
                    <a:gdLst/>
                    <a:ahLst/>
                    <a:cxnLst/>
                    <a:rect l="l" t="t" r="r" b="b"/>
                    <a:pathLst>
                      <a:path w="38764" h="38796" extrusionOk="0">
                        <a:moveTo>
                          <a:pt x="19382" y="286"/>
                        </a:moveTo>
                        <a:cubicBezTo>
                          <a:pt x="29928" y="286"/>
                          <a:pt x="38510" y="8868"/>
                          <a:pt x="38510" y="19414"/>
                        </a:cubicBezTo>
                        <a:cubicBezTo>
                          <a:pt x="38510" y="29960"/>
                          <a:pt x="29928" y="38542"/>
                          <a:pt x="19382" y="38542"/>
                        </a:cubicBezTo>
                        <a:cubicBezTo>
                          <a:pt x="8805" y="38542"/>
                          <a:pt x="222" y="29960"/>
                          <a:pt x="222" y="19414"/>
                        </a:cubicBezTo>
                        <a:cubicBezTo>
                          <a:pt x="222" y="8868"/>
                          <a:pt x="8805" y="286"/>
                          <a:pt x="19382" y="286"/>
                        </a:cubicBezTo>
                        <a:close/>
                        <a:moveTo>
                          <a:pt x="19382" y="1"/>
                        </a:moveTo>
                        <a:cubicBezTo>
                          <a:pt x="8678" y="1"/>
                          <a:pt x="1" y="8710"/>
                          <a:pt x="1" y="19414"/>
                        </a:cubicBezTo>
                        <a:cubicBezTo>
                          <a:pt x="1" y="30086"/>
                          <a:pt x="8678" y="38795"/>
                          <a:pt x="19382" y="38795"/>
                        </a:cubicBezTo>
                        <a:cubicBezTo>
                          <a:pt x="30055" y="38795"/>
                          <a:pt x="38764" y="30086"/>
                          <a:pt x="38764" y="19414"/>
                        </a:cubicBezTo>
                        <a:cubicBezTo>
                          <a:pt x="38764" y="8710"/>
                          <a:pt x="30055" y="1"/>
                          <a:pt x="19382" y="1"/>
                        </a:cubicBez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1"/>
                  <p:cNvSpPr/>
                  <p:nvPr/>
                </p:nvSpPr>
                <p:spPr>
                  <a:xfrm>
                    <a:off x="3713956" y="1190965"/>
                    <a:ext cx="990681" cy="990681"/>
                  </a:xfrm>
                  <a:custGeom>
                    <a:avLst/>
                    <a:gdLst/>
                    <a:ahLst/>
                    <a:cxnLst/>
                    <a:rect l="l" t="t" r="r" b="b"/>
                    <a:pathLst>
                      <a:path w="31068" h="31068" extrusionOk="0">
                        <a:moveTo>
                          <a:pt x="15550" y="3769"/>
                        </a:moveTo>
                        <a:cubicBezTo>
                          <a:pt x="22042" y="3769"/>
                          <a:pt x="27331" y="9058"/>
                          <a:pt x="27331" y="15550"/>
                        </a:cubicBezTo>
                        <a:cubicBezTo>
                          <a:pt x="27331" y="22042"/>
                          <a:pt x="22042" y="27331"/>
                          <a:pt x="15550" y="27331"/>
                        </a:cubicBezTo>
                        <a:cubicBezTo>
                          <a:pt x="9026" y="27331"/>
                          <a:pt x="3738" y="22042"/>
                          <a:pt x="3738" y="15550"/>
                        </a:cubicBezTo>
                        <a:cubicBezTo>
                          <a:pt x="3738" y="9026"/>
                          <a:pt x="9026" y="3769"/>
                          <a:pt x="15550" y="3769"/>
                        </a:cubicBezTo>
                        <a:close/>
                        <a:moveTo>
                          <a:pt x="15550" y="1"/>
                        </a:moveTo>
                        <a:cubicBezTo>
                          <a:pt x="6968" y="1"/>
                          <a:pt x="1" y="6968"/>
                          <a:pt x="1" y="15550"/>
                        </a:cubicBezTo>
                        <a:cubicBezTo>
                          <a:pt x="1" y="24101"/>
                          <a:pt x="6968" y="31068"/>
                          <a:pt x="15550" y="31068"/>
                        </a:cubicBezTo>
                        <a:cubicBezTo>
                          <a:pt x="24101" y="31068"/>
                          <a:pt x="31068" y="24101"/>
                          <a:pt x="31068" y="15550"/>
                        </a:cubicBezTo>
                        <a:cubicBezTo>
                          <a:pt x="31068" y="6968"/>
                          <a:pt x="24101" y="1"/>
                          <a:pt x="15550" y="1"/>
                        </a:cubicBez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id="{132FB05A-00D8-AA40-CD7D-43A9D69591A7}"/>
                      </a:ext>
                    </a:extLst>
                  </p:cNvPr>
                  <p:cNvSpPr txBox="1"/>
                  <p:nvPr/>
                </p:nvSpPr>
                <p:spPr>
                  <a:xfrm>
                    <a:off x="3961807" y="1466911"/>
                    <a:ext cx="495649" cy="461665"/>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n" sz="2400" b="1" dirty="0">
                        <a:solidFill>
                          <a:schemeClr val="bg1"/>
                        </a:solidFill>
                      </a:rPr>
                      <a:t>01</a:t>
                    </a:r>
                  </a:p>
                </p:txBody>
              </p:sp>
            </p:grpSp>
          </p:grpSp>
        </p:grpSp>
      </p:grpSp>
      <p:grpSp>
        <p:nvGrpSpPr>
          <p:cNvPr id="25" name="Groupe 24"/>
          <p:cNvGrpSpPr/>
          <p:nvPr/>
        </p:nvGrpSpPr>
        <p:grpSpPr>
          <a:xfrm>
            <a:off x="3458828" y="3639291"/>
            <a:ext cx="2960882" cy="1236055"/>
            <a:chOff x="3577637" y="3500481"/>
            <a:chExt cx="2960882" cy="1236055"/>
          </a:xfrm>
        </p:grpSpPr>
        <p:sp>
          <p:nvSpPr>
            <p:cNvPr id="2755" name="Google Shape;2755;p31"/>
            <p:cNvSpPr/>
            <p:nvPr/>
          </p:nvSpPr>
          <p:spPr>
            <a:xfrm>
              <a:off x="3728082" y="4516385"/>
              <a:ext cx="95981" cy="95949"/>
            </a:xfrm>
            <a:custGeom>
              <a:avLst/>
              <a:gdLst/>
              <a:ahLst/>
              <a:cxnLst/>
              <a:rect l="l" t="t" r="r" b="b"/>
              <a:pathLst>
                <a:path w="3010" h="3009" extrusionOk="0">
                  <a:moveTo>
                    <a:pt x="1" y="0"/>
                  </a:moveTo>
                  <a:lnTo>
                    <a:pt x="254" y="1489"/>
                  </a:lnTo>
                  <a:lnTo>
                    <a:pt x="508" y="3009"/>
                  </a:lnTo>
                  <a:lnTo>
                    <a:pt x="1774" y="1774"/>
                  </a:lnTo>
                  <a:lnTo>
                    <a:pt x="3010" y="539"/>
                  </a:lnTo>
                  <a:lnTo>
                    <a:pt x="1521" y="254"/>
                  </a:lnTo>
                  <a:lnTo>
                    <a:pt x="1" y="0"/>
                  </a:ln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roupe 22"/>
            <p:cNvGrpSpPr/>
            <p:nvPr/>
          </p:nvGrpSpPr>
          <p:grpSpPr>
            <a:xfrm>
              <a:off x="3577637" y="3500481"/>
              <a:ext cx="2960882" cy="1236055"/>
              <a:chOff x="3577637" y="3500481"/>
              <a:chExt cx="2960882" cy="1236055"/>
            </a:xfrm>
          </p:grpSpPr>
          <p:sp>
            <p:nvSpPr>
              <p:cNvPr id="2812" name="Google Shape;2812;p31"/>
              <p:cNvSpPr/>
              <p:nvPr/>
            </p:nvSpPr>
            <p:spPr>
              <a:xfrm>
                <a:off x="6427423" y="4081120"/>
                <a:ext cx="111096" cy="111128"/>
              </a:xfrm>
              <a:custGeom>
                <a:avLst/>
                <a:gdLst/>
                <a:ahLst/>
                <a:cxnLst/>
                <a:rect l="l" t="t" r="r" b="b"/>
                <a:pathLst>
                  <a:path w="3484" h="3485" extrusionOk="0">
                    <a:moveTo>
                      <a:pt x="1742" y="1"/>
                    </a:moveTo>
                    <a:cubicBezTo>
                      <a:pt x="792" y="1"/>
                      <a:pt x="0" y="793"/>
                      <a:pt x="0" y="1743"/>
                    </a:cubicBezTo>
                    <a:cubicBezTo>
                      <a:pt x="0" y="2724"/>
                      <a:pt x="792" y="3484"/>
                      <a:pt x="1742" y="3484"/>
                    </a:cubicBezTo>
                    <a:cubicBezTo>
                      <a:pt x="2724" y="3484"/>
                      <a:pt x="3484" y="2724"/>
                      <a:pt x="3484" y="1743"/>
                    </a:cubicBezTo>
                    <a:cubicBezTo>
                      <a:pt x="3484" y="793"/>
                      <a:pt x="2724" y="1"/>
                      <a:pt x="1742" y="1"/>
                    </a:cubicBez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e 17"/>
              <p:cNvGrpSpPr/>
              <p:nvPr/>
            </p:nvGrpSpPr>
            <p:grpSpPr>
              <a:xfrm>
                <a:off x="3577637" y="3500481"/>
                <a:ext cx="2905365" cy="1236055"/>
                <a:chOff x="3577637" y="3500481"/>
                <a:chExt cx="2905365" cy="1236055"/>
              </a:xfrm>
            </p:grpSpPr>
            <p:sp>
              <p:nvSpPr>
                <p:cNvPr id="2813" name="Google Shape;2813;p31"/>
                <p:cNvSpPr/>
                <p:nvPr/>
              </p:nvSpPr>
              <p:spPr>
                <a:xfrm>
                  <a:off x="4811651" y="4131630"/>
                  <a:ext cx="1671351" cy="10140"/>
                </a:xfrm>
                <a:custGeom>
                  <a:avLst/>
                  <a:gdLst/>
                  <a:ahLst/>
                  <a:cxnLst/>
                  <a:rect l="l" t="t" r="r" b="b"/>
                  <a:pathLst>
                    <a:path w="52414" h="318" extrusionOk="0">
                      <a:moveTo>
                        <a:pt x="1" y="0"/>
                      </a:moveTo>
                      <a:lnTo>
                        <a:pt x="1" y="317"/>
                      </a:lnTo>
                      <a:lnTo>
                        <a:pt x="52413" y="317"/>
                      </a:lnTo>
                      <a:lnTo>
                        <a:pt x="52413" y="0"/>
                      </a:ln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roupe 11"/>
                <p:cNvGrpSpPr/>
                <p:nvPr/>
              </p:nvGrpSpPr>
              <p:grpSpPr>
                <a:xfrm>
                  <a:off x="3577637" y="3500481"/>
                  <a:ext cx="1236087" cy="1236055"/>
                  <a:chOff x="3577637" y="3500481"/>
                  <a:chExt cx="1236087" cy="1236055"/>
                </a:xfrm>
              </p:grpSpPr>
              <p:sp>
                <p:nvSpPr>
                  <p:cNvPr id="2758" name="Google Shape;2758;p31"/>
                  <p:cNvSpPr/>
                  <p:nvPr/>
                </p:nvSpPr>
                <p:spPr>
                  <a:xfrm>
                    <a:off x="3577637" y="3500481"/>
                    <a:ext cx="1236087" cy="1236055"/>
                  </a:xfrm>
                  <a:custGeom>
                    <a:avLst/>
                    <a:gdLst/>
                    <a:ahLst/>
                    <a:cxnLst/>
                    <a:rect l="l" t="t" r="r" b="b"/>
                    <a:pathLst>
                      <a:path w="38764" h="38763" extrusionOk="0">
                        <a:moveTo>
                          <a:pt x="19382" y="254"/>
                        </a:moveTo>
                        <a:cubicBezTo>
                          <a:pt x="29928" y="254"/>
                          <a:pt x="38510" y="8836"/>
                          <a:pt x="38510" y="19382"/>
                        </a:cubicBezTo>
                        <a:cubicBezTo>
                          <a:pt x="38510" y="29927"/>
                          <a:pt x="29928" y="38510"/>
                          <a:pt x="19382" y="38510"/>
                        </a:cubicBezTo>
                        <a:cubicBezTo>
                          <a:pt x="8836" y="38510"/>
                          <a:pt x="254" y="29927"/>
                          <a:pt x="254" y="19382"/>
                        </a:cubicBezTo>
                        <a:cubicBezTo>
                          <a:pt x="254" y="8836"/>
                          <a:pt x="8836" y="254"/>
                          <a:pt x="19382" y="254"/>
                        </a:cubicBezTo>
                        <a:close/>
                        <a:moveTo>
                          <a:pt x="19382" y="0"/>
                        </a:moveTo>
                        <a:cubicBezTo>
                          <a:pt x="8678" y="0"/>
                          <a:pt x="0" y="8709"/>
                          <a:pt x="0" y="19382"/>
                        </a:cubicBezTo>
                        <a:cubicBezTo>
                          <a:pt x="0" y="30086"/>
                          <a:pt x="8678" y="38763"/>
                          <a:pt x="19382" y="38763"/>
                        </a:cubicBezTo>
                        <a:cubicBezTo>
                          <a:pt x="30054" y="38763"/>
                          <a:pt x="38763" y="30086"/>
                          <a:pt x="38763" y="19382"/>
                        </a:cubicBezTo>
                        <a:cubicBezTo>
                          <a:pt x="38763" y="8709"/>
                          <a:pt x="30054" y="0"/>
                          <a:pt x="19382" y="0"/>
                        </a:cubicBez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1"/>
                  <p:cNvSpPr/>
                  <p:nvPr/>
                </p:nvSpPr>
                <p:spPr>
                  <a:xfrm>
                    <a:off x="3700818" y="3623662"/>
                    <a:ext cx="989692" cy="989692"/>
                  </a:xfrm>
                  <a:custGeom>
                    <a:avLst/>
                    <a:gdLst/>
                    <a:ahLst/>
                    <a:cxnLst/>
                    <a:rect l="l" t="t" r="r" b="b"/>
                    <a:pathLst>
                      <a:path w="31037" h="31037" extrusionOk="0">
                        <a:moveTo>
                          <a:pt x="15519" y="3738"/>
                        </a:moveTo>
                        <a:cubicBezTo>
                          <a:pt x="22011" y="3738"/>
                          <a:pt x="27300" y="9027"/>
                          <a:pt x="27300" y="15519"/>
                        </a:cubicBezTo>
                        <a:cubicBezTo>
                          <a:pt x="27300" y="22042"/>
                          <a:pt x="22011" y="27299"/>
                          <a:pt x="15519" y="27299"/>
                        </a:cubicBezTo>
                        <a:cubicBezTo>
                          <a:pt x="9027" y="27299"/>
                          <a:pt x="3738" y="22011"/>
                          <a:pt x="3738" y="15519"/>
                        </a:cubicBezTo>
                        <a:cubicBezTo>
                          <a:pt x="3738" y="9027"/>
                          <a:pt x="9027" y="3738"/>
                          <a:pt x="15519" y="3738"/>
                        </a:cubicBezTo>
                        <a:close/>
                        <a:moveTo>
                          <a:pt x="15519" y="1"/>
                        </a:moveTo>
                        <a:cubicBezTo>
                          <a:pt x="6936" y="1"/>
                          <a:pt x="1" y="6968"/>
                          <a:pt x="1" y="15519"/>
                        </a:cubicBezTo>
                        <a:cubicBezTo>
                          <a:pt x="1" y="24101"/>
                          <a:pt x="6936" y="31036"/>
                          <a:pt x="15519" y="31036"/>
                        </a:cubicBezTo>
                        <a:cubicBezTo>
                          <a:pt x="24069" y="31036"/>
                          <a:pt x="31037" y="24101"/>
                          <a:pt x="31037" y="15519"/>
                        </a:cubicBezTo>
                        <a:cubicBezTo>
                          <a:pt x="31037" y="6968"/>
                          <a:pt x="24069" y="1"/>
                          <a:pt x="15519" y="1"/>
                        </a:cubicBez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ZoneTexte 5">
                    <a:extLst>
                      <a:ext uri="{FF2B5EF4-FFF2-40B4-BE49-F238E27FC236}">
                        <a16:creationId xmlns:a16="http://schemas.microsoft.com/office/drawing/2014/main" id="{DF697063-710D-4AAB-56C3-8816EBBF840A}"/>
                      </a:ext>
                    </a:extLst>
                  </p:cNvPr>
                  <p:cNvSpPr txBox="1"/>
                  <p:nvPr/>
                </p:nvSpPr>
                <p:spPr>
                  <a:xfrm>
                    <a:off x="3928601" y="3896748"/>
                    <a:ext cx="527709" cy="461665"/>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n" sz="2400" b="1" dirty="0"/>
                      <a:t>03</a:t>
                    </a:r>
                  </a:p>
                </p:txBody>
              </p:sp>
            </p:grpSp>
          </p:grpSp>
        </p:grpSp>
      </p:grpSp>
      <p:sp>
        <p:nvSpPr>
          <p:cNvPr id="7" name="Espace réservé du numéro de diapositive 6">
            <a:extLst>
              <a:ext uri="{FF2B5EF4-FFF2-40B4-BE49-F238E27FC236}">
                <a16:creationId xmlns:a16="http://schemas.microsoft.com/office/drawing/2014/main" id="{4168BA71-CE91-DFB5-3A59-0036CF9908FC}"/>
              </a:ext>
            </a:extLst>
          </p:cNvPr>
          <p:cNvSpPr>
            <a:spLocks noGrp="1"/>
          </p:cNvSpPr>
          <p:nvPr>
            <p:ph type="sldNum" idx="12"/>
          </p:nvPr>
        </p:nvSpPr>
        <p:spPr>
          <a:xfrm>
            <a:off x="8531635" y="4789033"/>
            <a:ext cx="548700" cy="393600"/>
          </a:xfrm>
        </p:spPr>
        <p:txBody>
          <a:bodyPr/>
          <a:lstStyle/>
          <a:p>
            <a:pPr marL="0" lvl="0" indent="0" algn="r" rtl="0">
              <a:spcBef>
                <a:spcPts val="0"/>
              </a:spcBef>
              <a:spcAft>
                <a:spcPts val="0"/>
              </a:spcAft>
              <a:buNone/>
            </a:pPr>
            <a:fld id="{00000000-1234-1234-1234-123412341234}" type="slidenum">
              <a:rPr lang="en-US" smtClean="0">
                <a:solidFill>
                  <a:schemeClr val="bg1"/>
                </a:solidFill>
              </a:rPr>
              <a:t>7</a:t>
            </a:fld>
            <a:endParaRPr lang="en-US" dirty="0">
              <a:solidFill>
                <a:schemeClr val="bg1"/>
              </a:solidFill>
            </a:endParaRPr>
          </a:p>
        </p:txBody>
      </p:sp>
      <p:sp>
        <p:nvSpPr>
          <p:cNvPr id="4" name="ZoneTexte 3"/>
          <p:cNvSpPr txBox="1"/>
          <p:nvPr/>
        </p:nvSpPr>
        <p:spPr>
          <a:xfrm>
            <a:off x="1338242" y="2639097"/>
            <a:ext cx="1299835" cy="461665"/>
          </a:xfrm>
          <a:prstGeom prst="rect">
            <a:avLst/>
          </a:prstGeom>
          <a:noFill/>
        </p:spPr>
        <p:txBody>
          <a:bodyPr wrap="square" rtlCol="0">
            <a:spAutoFit/>
          </a:bodyPr>
          <a:lstStyle/>
          <a:p>
            <a:r>
              <a:rPr lang="fr-FR" sz="2400" dirty="0">
                <a:latin typeface="Arial Black" panose="020B0A04020102020204" pitchFamily="34" charset="0"/>
              </a:rPr>
              <a:t>EDA</a:t>
            </a:r>
          </a:p>
        </p:txBody>
      </p:sp>
      <p:grpSp>
        <p:nvGrpSpPr>
          <p:cNvPr id="58" name="Groupe 57"/>
          <p:cNvGrpSpPr/>
          <p:nvPr/>
        </p:nvGrpSpPr>
        <p:grpSpPr>
          <a:xfrm>
            <a:off x="4496333" y="2161289"/>
            <a:ext cx="2946756" cy="1237107"/>
            <a:chOff x="3591763" y="1067752"/>
            <a:chExt cx="2946756" cy="1237107"/>
          </a:xfrm>
        </p:grpSpPr>
        <p:sp>
          <p:nvSpPr>
            <p:cNvPr id="59" name="Google Shape;2810;p31"/>
            <p:cNvSpPr/>
            <p:nvPr/>
          </p:nvSpPr>
          <p:spPr>
            <a:xfrm>
              <a:off x="6427423" y="1624189"/>
              <a:ext cx="111096" cy="111128"/>
            </a:xfrm>
            <a:custGeom>
              <a:avLst/>
              <a:gdLst/>
              <a:ahLst/>
              <a:cxnLst/>
              <a:rect l="l" t="t" r="r" b="b"/>
              <a:pathLst>
                <a:path w="3484" h="3485" extrusionOk="0">
                  <a:moveTo>
                    <a:pt x="1742" y="0"/>
                  </a:moveTo>
                  <a:cubicBezTo>
                    <a:pt x="792" y="0"/>
                    <a:pt x="0" y="761"/>
                    <a:pt x="0" y="1742"/>
                  </a:cubicBezTo>
                  <a:cubicBezTo>
                    <a:pt x="0" y="2692"/>
                    <a:pt x="792" y="3484"/>
                    <a:pt x="1742" y="3484"/>
                  </a:cubicBezTo>
                  <a:cubicBezTo>
                    <a:pt x="2724" y="3484"/>
                    <a:pt x="3484" y="2692"/>
                    <a:pt x="3484" y="1742"/>
                  </a:cubicBezTo>
                  <a:cubicBezTo>
                    <a:pt x="3484" y="761"/>
                    <a:pt x="2724" y="0"/>
                    <a:pt x="1742" y="0"/>
                  </a:cubicBez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roupe 59"/>
            <p:cNvGrpSpPr/>
            <p:nvPr/>
          </p:nvGrpSpPr>
          <p:grpSpPr>
            <a:xfrm>
              <a:off x="3591763" y="1067752"/>
              <a:ext cx="2891240" cy="1237107"/>
              <a:chOff x="3591763" y="1067752"/>
              <a:chExt cx="2891240" cy="1237107"/>
            </a:xfrm>
          </p:grpSpPr>
          <p:sp>
            <p:nvSpPr>
              <p:cNvPr id="61" name="Google Shape;2745;p31"/>
              <p:cNvSpPr/>
              <p:nvPr/>
            </p:nvSpPr>
            <p:spPr>
              <a:xfrm>
                <a:off x="4580403" y="1192974"/>
                <a:ext cx="95981" cy="95981"/>
              </a:xfrm>
              <a:custGeom>
                <a:avLst/>
                <a:gdLst/>
                <a:ahLst/>
                <a:cxnLst/>
                <a:rect l="l" t="t" r="r" b="b"/>
                <a:pathLst>
                  <a:path w="3010" h="3010" extrusionOk="0">
                    <a:moveTo>
                      <a:pt x="2503" y="1"/>
                    </a:moveTo>
                    <a:lnTo>
                      <a:pt x="1236" y="1236"/>
                    </a:lnTo>
                    <a:lnTo>
                      <a:pt x="1" y="2471"/>
                    </a:lnTo>
                    <a:lnTo>
                      <a:pt x="1521" y="2724"/>
                    </a:lnTo>
                    <a:lnTo>
                      <a:pt x="3009" y="3009"/>
                    </a:lnTo>
                    <a:lnTo>
                      <a:pt x="3009" y="3009"/>
                    </a:lnTo>
                    <a:lnTo>
                      <a:pt x="2756" y="1521"/>
                    </a:lnTo>
                    <a:lnTo>
                      <a:pt x="2503" y="1"/>
                    </a:ln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roupe 61"/>
              <p:cNvGrpSpPr/>
              <p:nvPr/>
            </p:nvGrpSpPr>
            <p:grpSpPr>
              <a:xfrm>
                <a:off x="3591763" y="1067752"/>
                <a:ext cx="2891240" cy="1237107"/>
                <a:chOff x="3591763" y="1067752"/>
                <a:chExt cx="2891240" cy="1237107"/>
              </a:xfrm>
            </p:grpSpPr>
            <p:sp>
              <p:nvSpPr>
                <p:cNvPr id="63" name="Google Shape;2811;p31"/>
                <p:cNvSpPr/>
                <p:nvPr/>
              </p:nvSpPr>
              <p:spPr>
                <a:xfrm>
                  <a:off x="4822780" y="1674667"/>
                  <a:ext cx="1660223" cy="10140"/>
                </a:xfrm>
                <a:custGeom>
                  <a:avLst/>
                  <a:gdLst/>
                  <a:ahLst/>
                  <a:cxnLst/>
                  <a:rect l="l" t="t" r="r" b="b"/>
                  <a:pathLst>
                    <a:path w="52065" h="318" extrusionOk="0">
                      <a:moveTo>
                        <a:pt x="0" y="1"/>
                      </a:moveTo>
                      <a:lnTo>
                        <a:pt x="0" y="318"/>
                      </a:lnTo>
                      <a:lnTo>
                        <a:pt x="52064" y="318"/>
                      </a:lnTo>
                      <a:lnTo>
                        <a:pt x="52064" y="1"/>
                      </a:ln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roupe 63"/>
                <p:cNvGrpSpPr/>
                <p:nvPr/>
              </p:nvGrpSpPr>
              <p:grpSpPr>
                <a:xfrm>
                  <a:off x="3591763" y="1067752"/>
                  <a:ext cx="1236087" cy="1237107"/>
                  <a:chOff x="3591763" y="1067752"/>
                  <a:chExt cx="1236087" cy="1237107"/>
                </a:xfrm>
              </p:grpSpPr>
              <p:sp>
                <p:nvSpPr>
                  <p:cNvPr id="65" name="Google Shape;2747;p31"/>
                  <p:cNvSpPr/>
                  <p:nvPr/>
                </p:nvSpPr>
                <p:spPr>
                  <a:xfrm>
                    <a:off x="3591763" y="1067752"/>
                    <a:ext cx="1236087" cy="1237107"/>
                  </a:xfrm>
                  <a:custGeom>
                    <a:avLst/>
                    <a:gdLst/>
                    <a:ahLst/>
                    <a:cxnLst/>
                    <a:rect l="l" t="t" r="r" b="b"/>
                    <a:pathLst>
                      <a:path w="38764" h="38796" extrusionOk="0">
                        <a:moveTo>
                          <a:pt x="19382" y="286"/>
                        </a:moveTo>
                        <a:cubicBezTo>
                          <a:pt x="29928" y="286"/>
                          <a:pt x="38510" y="8868"/>
                          <a:pt x="38510" y="19414"/>
                        </a:cubicBezTo>
                        <a:cubicBezTo>
                          <a:pt x="38510" y="29960"/>
                          <a:pt x="29928" y="38542"/>
                          <a:pt x="19382" y="38542"/>
                        </a:cubicBezTo>
                        <a:cubicBezTo>
                          <a:pt x="8805" y="38542"/>
                          <a:pt x="222" y="29960"/>
                          <a:pt x="222" y="19414"/>
                        </a:cubicBezTo>
                        <a:cubicBezTo>
                          <a:pt x="222" y="8868"/>
                          <a:pt x="8805" y="286"/>
                          <a:pt x="19382" y="286"/>
                        </a:cubicBezTo>
                        <a:close/>
                        <a:moveTo>
                          <a:pt x="19382" y="1"/>
                        </a:moveTo>
                        <a:cubicBezTo>
                          <a:pt x="8678" y="1"/>
                          <a:pt x="1" y="8710"/>
                          <a:pt x="1" y="19414"/>
                        </a:cubicBezTo>
                        <a:cubicBezTo>
                          <a:pt x="1" y="30086"/>
                          <a:pt x="8678" y="38795"/>
                          <a:pt x="19382" y="38795"/>
                        </a:cubicBezTo>
                        <a:cubicBezTo>
                          <a:pt x="30055" y="38795"/>
                          <a:pt x="38764" y="30086"/>
                          <a:pt x="38764" y="19414"/>
                        </a:cubicBezTo>
                        <a:cubicBezTo>
                          <a:pt x="38764" y="8710"/>
                          <a:pt x="30055" y="1"/>
                          <a:pt x="19382" y="1"/>
                        </a:cubicBez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48;p31"/>
                  <p:cNvSpPr/>
                  <p:nvPr/>
                </p:nvSpPr>
                <p:spPr>
                  <a:xfrm>
                    <a:off x="3713956" y="1190965"/>
                    <a:ext cx="990681" cy="990681"/>
                  </a:xfrm>
                  <a:custGeom>
                    <a:avLst/>
                    <a:gdLst/>
                    <a:ahLst/>
                    <a:cxnLst/>
                    <a:rect l="l" t="t" r="r" b="b"/>
                    <a:pathLst>
                      <a:path w="31068" h="31068" extrusionOk="0">
                        <a:moveTo>
                          <a:pt x="15550" y="3769"/>
                        </a:moveTo>
                        <a:cubicBezTo>
                          <a:pt x="22042" y="3769"/>
                          <a:pt x="27331" y="9058"/>
                          <a:pt x="27331" y="15550"/>
                        </a:cubicBezTo>
                        <a:cubicBezTo>
                          <a:pt x="27331" y="22042"/>
                          <a:pt x="22042" y="27331"/>
                          <a:pt x="15550" y="27331"/>
                        </a:cubicBezTo>
                        <a:cubicBezTo>
                          <a:pt x="9026" y="27331"/>
                          <a:pt x="3738" y="22042"/>
                          <a:pt x="3738" y="15550"/>
                        </a:cubicBezTo>
                        <a:cubicBezTo>
                          <a:pt x="3738" y="9026"/>
                          <a:pt x="9026" y="3769"/>
                          <a:pt x="15550" y="3769"/>
                        </a:cubicBezTo>
                        <a:close/>
                        <a:moveTo>
                          <a:pt x="15550" y="1"/>
                        </a:moveTo>
                        <a:cubicBezTo>
                          <a:pt x="6968" y="1"/>
                          <a:pt x="1" y="6968"/>
                          <a:pt x="1" y="15550"/>
                        </a:cubicBezTo>
                        <a:cubicBezTo>
                          <a:pt x="1" y="24101"/>
                          <a:pt x="6968" y="31068"/>
                          <a:pt x="15550" y="31068"/>
                        </a:cubicBezTo>
                        <a:cubicBezTo>
                          <a:pt x="24101" y="31068"/>
                          <a:pt x="31068" y="24101"/>
                          <a:pt x="31068" y="15550"/>
                        </a:cubicBezTo>
                        <a:cubicBezTo>
                          <a:pt x="31068" y="6968"/>
                          <a:pt x="24101" y="1"/>
                          <a:pt x="15550" y="1"/>
                        </a:cubicBez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ZoneTexte 66">
                    <a:extLst>
                      <a:ext uri="{FF2B5EF4-FFF2-40B4-BE49-F238E27FC236}">
                        <a16:creationId xmlns:a16="http://schemas.microsoft.com/office/drawing/2014/main" id="{132FB05A-00D8-AA40-CD7D-43A9D69591A7}"/>
                      </a:ext>
                    </a:extLst>
                  </p:cNvPr>
                  <p:cNvSpPr txBox="1"/>
                  <p:nvPr/>
                </p:nvSpPr>
                <p:spPr>
                  <a:xfrm>
                    <a:off x="3961807" y="1466911"/>
                    <a:ext cx="527709" cy="461665"/>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n" sz="2400" b="1" dirty="0">
                        <a:solidFill>
                          <a:schemeClr val="bg1"/>
                        </a:solidFill>
                      </a:rPr>
                      <a:t>02</a:t>
                    </a:r>
                  </a:p>
                </p:txBody>
              </p:sp>
            </p:grpSp>
          </p:grpSp>
        </p:grpSp>
      </p:grpSp>
      <p:sp>
        <p:nvSpPr>
          <p:cNvPr id="68" name="Google Shape;2828;p31"/>
          <p:cNvSpPr txBox="1"/>
          <p:nvPr/>
        </p:nvSpPr>
        <p:spPr>
          <a:xfrm>
            <a:off x="7113401" y="2566288"/>
            <a:ext cx="2030599" cy="393600"/>
          </a:xfrm>
          <a:prstGeom prst="rect">
            <a:avLst/>
          </a:prstGeom>
          <a:noFill/>
          <a:ln>
            <a:noFill/>
          </a:ln>
        </p:spPr>
        <p:txBody>
          <a:bodyPr spcFirstLastPara="1" wrap="square" lIns="91425" tIns="91425" rIns="91425" bIns="91425" anchor="ctr" anchorCtr="0">
            <a:noAutofit/>
          </a:bodyPr>
          <a:lstStyle/>
          <a:p>
            <a:pPr algn="ctr"/>
            <a:r>
              <a:rPr lang="fr-FR" sz="1800" b="1" dirty="0" err="1">
                <a:latin typeface="Times New Roman" panose="02020603050405020304" pitchFamily="18" charset="0"/>
                <a:cs typeface="Times New Roman" panose="02020603050405020304" pitchFamily="18" charset="0"/>
                <a:sym typeface="Barlow Semi Condensed"/>
              </a:rPr>
              <a:t>Bivariate</a:t>
            </a:r>
            <a:endParaRPr lang="en" sz="1800" b="1" dirty="0">
              <a:latin typeface="Times New Roman" panose="02020603050405020304" pitchFamily="18" charset="0"/>
              <a:cs typeface="Times New Roman" panose="02020603050405020304" pitchFamily="18" charset="0"/>
              <a:sym typeface="Barlow Semi Condensed"/>
            </a:endParaRPr>
          </a:p>
        </p:txBody>
      </p:sp>
      <p:sp>
        <p:nvSpPr>
          <p:cNvPr id="69" name="Google Shape;2828;p31"/>
          <p:cNvSpPr txBox="1"/>
          <p:nvPr/>
        </p:nvSpPr>
        <p:spPr>
          <a:xfrm>
            <a:off x="6756872" y="1116317"/>
            <a:ext cx="2030599" cy="393600"/>
          </a:xfrm>
          <a:prstGeom prst="rect">
            <a:avLst/>
          </a:prstGeom>
          <a:noFill/>
          <a:ln>
            <a:noFill/>
          </a:ln>
        </p:spPr>
        <p:txBody>
          <a:bodyPr spcFirstLastPara="1" wrap="square" lIns="91425" tIns="91425" rIns="91425" bIns="91425" anchor="ctr" anchorCtr="0">
            <a:noAutofit/>
          </a:bodyPr>
          <a:lstStyle/>
          <a:p>
            <a:pPr algn="ctr"/>
            <a:r>
              <a:rPr lang="fr-FR" sz="1800" b="1" dirty="0" err="1">
                <a:latin typeface="Times New Roman" panose="02020603050405020304" pitchFamily="18" charset="0"/>
                <a:cs typeface="Times New Roman" panose="02020603050405020304" pitchFamily="18" charset="0"/>
                <a:sym typeface="Barlow Semi Condensed"/>
              </a:rPr>
              <a:t>Univariate</a:t>
            </a:r>
            <a:endParaRPr lang="en" sz="1800" b="1" dirty="0">
              <a:latin typeface="Times New Roman" panose="02020603050405020304" pitchFamily="18" charset="0"/>
              <a:cs typeface="Times New Roman" panose="02020603050405020304" pitchFamily="18" charset="0"/>
              <a:sym typeface="Barlow Semi Condensed"/>
            </a:endParaRPr>
          </a:p>
        </p:txBody>
      </p:sp>
      <p:sp>
        <p:nvSpPr>
          <p:cNvPr id="70" name="Espace réservé du texte 3"/>
          <p:cNvSpPr txBox="1">
            <a:spLocks/>
          </p:cNvSpPr>
          <p:nvPr/>
        </p:nvSpPr>
        <p:spPr>
          <a:xfrm>
            <a:off x="-130038" y="516440"/>
            <a:ext cx="7705725" cy="503238"/>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r>
              <a:rPr lang="fr-FR" sz="1800" b="1" dirty="0">
                <a:solidFill>
                  <a:srgbClr val="6699FF"/>
                </a:solidFill>
                <a:latin typeface="Berlin Sans FB Demi" panose="020E0802020502020306" pitchFamily="34" charset="0"/>
                <a:cs typeface="Times New Roman" panose="02020603050405020304" pitchFamily="18" charset="0"/>
              </a:rPr>
              <a:t>2. </a:t>
            </a:r>
            <a:r>
              <a:rPr lang="fr-FR" sz="1800" b="1" dirty="0" err="1">
                <a:solidFill>
                  <a:srgbClr val="6699FF"/>
                </a:solidFill>
                <a:latin typeface="Berlin Sans FB Demi" panose="020E0802020502020306" pitchFamily="34" charset="0"/>
                <a:cs typeface="Times New Roman" panose="02020603050405020304" pitchFamily="18" charset="0"/>
              </a:rPr>
              <a:t>Exploratory</a:t>
            </a:r>
            <a:r>
              <a:rPr lang="fr-FR" sz="1800" b="1" dirty="0">
                <a:solidFill>
                  <a:srgbClr val="6699FF"/>
                </a:solidFill>
                <a:latin typeface="Berlin Sans FB Demi" panose="020E0802020502020306" pitchFamily="34" charset="0"/>
                <a:cs typeface="Times New Roman" panose="02020603050405020304" pitchFamily="18" charset="0"/>
              </a:rPr>
              <a:t> Data Analysis (EDA):</a:t>
            </a:r>
          </a:p>
        </p:txBody>
      </p:sp>
      <p:sp>
        <p:nvSpPr>
          <p:cNvPr id="71" name="Google Shape;2823;p31"/>
          <p:cNvSpPr txBox="1"/>
          <p:nvPr/>
        </p:nvSpPr>
        <p:spPr>
          <a:xfrm>
            <a:off x="6229570" y="3187468"/>
            <a:ext cx="3085201" cy="392061"/>
          </a:xfrm>
          <a:prstGeom prst="rect">
            <a:avLst/>
          </a:prstGeom>
          <a:noFill/>
          <a:ln>
            <a:noFill/>
          </a:ln>
        </p:spPr>
        <p:txBody>
          <a:bodyPr spcFirstLastPara="1" wrap="square" lIns="91425" tIns="91425" rIns="91425" bIns="91425" anchor="ctr" anchorCtr="0">
            <a:noAutofit/>
          </a:bodyPr>
          <a:lstStyle/>
          <a:p>
            <a:pPr algn="ctr"/>
            <a:r>
              <a:rPr lang="en-US" sz="1800" dirty="0">
                <a:latin typeface="Times New Roman" panose="02020603050405020304" pitchFamily="18" charset="0"/>
                <a:cs typeface="Times New Roman" panose="02020603050405020304" pitchFamily="18" charset="0"/>
              </a:rPr>
              <a:t>the relationship between the two variables</a:t>
            </a:r>
            <a:r>
              <a:rPr lang="en-US" dirty="0"/>
              <a:t>..</a:t>
            </a:r>
            <a:endParaRPr lang="en" dirty="0">
              <a:latin typeface="Times New Roman" panose="02020603050405020304" pitchFamily="18" charset="0"/>
              <a:cs typeface="Times New Roman" panose="02020603050405020304" pitchFamily="18" charset="0"/>
            </a:endParaRPr>
          </a:p>
        </p:txBody>
      </p:sp>
      <p:sp>
        <p:nvSpPr>
          <p:cNvPr id="72" name="Google Shape;2823;p31"/>
          <p:cNvSpPr txBox="1"/>
          <p:nvPr/>
        </p:nvSpPr>
        <p:spPr>
          <a:xfrm>
            <a:off x="5792133" y="4540425"/>
            <a:ext cx="3440479" cy="392061"/>
          </a:xfrm>
          <a:prstGeom prst="rect">
            <a:avLst/>
          </a:prstGeom>
          <a:noFill/>
          <a:ln>
            <a:noFill/>
          </a:ln>
        </p:spPr>
        <p:txBody>
          <a:bodyPr spcFirstLastPara="1" wrap="square" lIns="91425" tIns="91425" rIns="91425" bIns="91425" anchor="ctr" anchorCtr="0">
            <a:noAutofit/>
          </a:bodyPr>
          <a:lstStyle/>
          <a:p>
            <a:pPr algn="ctr"/>
            <a:r>
              <a:rPr lang="en-US" sz="1800" dirty="0">
                <a:latin typeface="Times New Roman" panose="02020603050405020304" pitchFamily="18" charset="0"/>
                <a:cs typeface="Times New Roman" panose="02020603050405020304" pitchFamily="18" charset="0"/>
              </a:rPr>
              <a:t>when more than two variables have to be analyzed simultaneously</a:t>
            </a:r>
            <a:r>
              <a:rPr lang="en-US" sz="2000" dirty="0"/>
              <a:t>.</a:t>
            </a:r>
            <a:endParaRPr lang="e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63145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22"/>
                                        </p:tgtEl>
                                        <p:attrNameLst>
                                          <p:attrName>style.visibility</p:attrName>
                                        </p:attrNameLst>
                                      </p:cBhvr>
                                      <p:to>
                                        <p:strVal val="visible"/>
                                      </p:to>
                                    </p:set>
                                    <p:animEffect transition="in" filter="fade">
                                      <p:cBhvr>
                                        <p:cTn id="7" dur="1000"/>
                                        <p:tgtEl>
                                          <p:spTgt spid="2822"/>
                                        </p:tgtEl>
                                      </p:cBhvr>
                                    </p:animEffect>
                                    <p:anim calcmode="lin" valueType="num">
                                      <p:cBhvr>
                                        <p:cTn id="8" dur="1000" fill="hold"/>
                                        <p:tgtEl>
                                          <p:spTgt spid="2822"/>
                                        </p:tgtEl>
                                        <p:attrNameLst>
                                          <p:attrName>ppt_x</p:attrName>
                                        </p:attrNameLst>
                                      </p:cBhvr>
                                      <p:tavLst>
                                        <p:tav tm="0">
                                          <p:val>
                                            <p:strVal val="#ppt_x"/>
                                          </p:val>
                                        </p:tav>
                                        <p:tav tm="100000">
                                          <p:val>
                                            <p:strVal val="#ppt_x"/>
                                          </p:val>
                                        </p:tav>
                                      </p:tavLst>
                                    </p:anim>
                                    <p:anim calcmode="lin" valueType="num">
                                      <p:cBhvr>
                                        <p:cTn id="9" dur="1000" fill="hold"/>
                                        <p:tgtEl>
                                          <p:spTgt spid="28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par>
                          <p:cTn id="14" fill="hold">
                            <p:stCondLst>
                              <p:cond delay="1500"/>
                            </p:stCondLst>
                            <p:childTnLst>
                              <p:par>
                                <p:cTn id="15" presetID="2" presetClass="entr" presetSubtype="4"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31"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 calcmode="lin" valueType="num">
                                      <p:cBhvr>
                                        <p:cTn id="29" dur="1000" fill="hold"/>
                                        <p:tgtEl>
                                          <p:spTgt spid="21"/>
                                        </p:tgtEl>
                                        <p:attrNameLst>
                                          <p:attrName>style.rotation</p:attrName>
                                        </p:attrNameLst>
                                      </p:cBhvr>
                                      <p:tavLst>
                                        <p:tav tm="0">
                                          <p:val>
                                            <p:fltVal val="90"/>
                                          </p:val>
                                        </p:tav>
                                        <p:tav tm="100000">
                                          <p:val>
                                            <p:fltVal val="0"/>
                                          </p:val>
                                        </p:tav>
                                      </p:tavLst>
                                    </p:anim>
                                    <p:animEffect transition="in" filter="fade">
                                      <p:cBhvr>
                                        <p:cTn id="30" dur="1000"/>
                                        <p:tgtEl>
                                          <p:spTgt spid="21"/>
                                        </p:tgtEl>
                                      </p:cBhvr>
                                    </p:animEffect>
                                  </p:childTnLst>
                                </p:cTn>
                              </p:par>
                            </p:childTnLst>
                          </p:cTn>
                        </p:par>
                        <p:par>
                          <p:cTn id="31" fill="hold">
                            <p:stCondLst>
                              <p:cond delay="3500"/>
                            </p:stCondLst>
                            <p:childTnLst>
                              <p:par>
                                <p:cTn id="32" presetID="31" presetClass="entr" presetSubtype="0" fill="hold" grpId="0" nodeType="afterEffect">
                                  <p:stCondLst>
                                    <p:cond delay="0"/>
                                  </p:stCondLst>
                                  <p:childTnLst>
                                    <p:set>
                                      <p:cBhvr>
                                        <p:cTn id="33" dur="1" fill="hold">
                                          <p:stCondLst>
                                            <p:cond delay="0"/>
                                          </p:stCondLst>
                                        </p:cTn>
                                        <p:tgtEl>
                                          <p:spTgt spid="69"/>
                                        </p:tgtEl>
                                        <p:attrNameLst>
                                          <p:attrName>style.visibility</p:attrName>
                                        </p:attrNameLst>
                                      </p:cBhvr>
                                      <p:to>
                                        <p:strVal val="visible"/>
                                      </p:to>
                                    </p:set>
                                    <p:anim calcmode="lin" valueType="num">
                                      <p:cBhvr>
                                        <p:cTn id="34" dur="1000" fill="hold"/>
                                        <p:tgtEl>
                                          <p:spTgt spid="69"/>
                                        </p:tgtEl>
                                        <p:attrNameLst>
                                          <p:attrName>ppt_w</p:attrName>
                                        </p:attrNameLst>
                                      </p:cBhvr>
                                      <p:tavLst>
                                        <p:tav tm="0">
                                          <p:val>
                                            <p:fltVal val="0"/>
                                          </p:val>
                                        </p:tav>
                                        <p:tav tm="100000">
                                          <p:val>
                                            <p:strVal val="#ppt_w"/>
                                          </p:val>
                                        </p:tav>
                                      </p:tavLst>
                                    </p:anim>
                                    <p:anim calcmode="lin" valueType="num">
                                      <p:cBhvr>
                                        <p:cTn id="35" dur="1000" fill="hold"/>
                                        <p:tgtEl>
                                          <p:spTgt spid="69"/>
                                        </p:tgtEl>
                                        <p:attrNameLst>
                                          <p:attrName>ppt_h</p:attrName>
                                        </p:attrNameLst>
                                      </p:cBhvr>
                                      <p:tavLst>
                                        <p:tav tm="0">
                                          <p:val>
                                            <p:fltVal val="0"/>
                                          </p:val>
                                        </p:tav>
                                        <p:tav tm="100000">
                                          <p:val>
                                            <p:strVal val="#ppt_h"/>
                                          </p:val>
                                        </p:tav>
                                      </p:tavLst>
                                    </p:anim>
                                    <p:anim calcmode="lin" valueType="num">
                                      <p:cBhvr>
                                        <p:cTn id="36" dur="1000" fill="hold"/>
                                        <p:tgtEl>
                                          <p:spTgt spid="69"/>
                                        </p:tgtEl>
                                        <p:attrNameLst>
                                          <p:attrName>style.rotation</p:attrName>
                                        </p:attrNameLst>
                                      </p:cBhvr>
                                      <p:tavLst>
                                        <p:tav tm="0">
                                          <p:val>
                                            <p:fltVal val="90"/>
                                          </p:val>
                                        </p:tav>
                                        <p:tav tm="100000">
                                          <p:val>
                                            <p:fltVal val="0"/>
                                          </p:val>
                                        </p:tav>
                                      </p:tavLst>
                                    </p:anim>
                                    <p:animEffect transition="in" filter="fade">
                                      <p:cBhvr>
                                        <p:cTn id="37" dur="1000"/>
                                        <p:tgtEl>
                                          <p:spTgt spid="69"/>
                                        </p:tgtEl>
                                      </p:cBhvr>
                                    </p:animEffect>
                                  </p:childTnLst>
                                </p:cTn>
                              </p:par>
                            </p:childTnLst>
                          </p:cTn>
                        </p:par>
                        <p:par>
                          <p:cTn id="38" fill="hold">
                            <p:stCondLst>
                              <p:cond delay="4500"/>
                            </p:stCondLst>
                            <p:childTnLst>
                              <p:par>
                                <p:cTn id="39" presetID="31" presetClass="entr" presetSubtype="0" fill="hold" nodeType="afterEffect">
                                  <p:stCondLst>
                                    <p:cond delay="0"/>
                                  </p:stCondLst>
                                  <p:childTnLst>
                                    <p:set>
                                      <p:cBhvr>
                                        <p:cTn id="40" dur="1" fill="hold">
                                          <p:stCondLst>
                                            <p:cond delay="0"/>
                                          </p:stCondLst>
                                        </p:cTn>
                                        <p:tgtEl>
                                          <p:spTgt spid="2823">
                                            <p:txEl>
                                              <p:pRg st="0" end="0"/>
                                            </p:txEl>
                                          </p:spTgt>
                                        </p:tgtEl>
                                        <p:attrNameLst>
                                          <p:attrName>style.visibility</p:attrName>
                                        </p:attrNameLst>
                                      </p:cBhvr>
                                      <p:to>
                                        <p:strVal val="visible"/>
                                      </p:to>
                                    </p:set>
                                    <p:anim calcmode="lin" valueType="num">
                                      <p:cBhvr>
                                        <p:cTn id="41" dur="1000" fill="hold"/>
                                        <p:tgtEl>
                                          <p:spTgt spid="2823">
                                            <p:txEl>
                                              <p:pRg st="0" end="0"/>
                                            </p:txEl>
                                          </p:spTgt>
                                        </p:tgtEl>
                                        <p:attrNameLst>
                                          <p:attrName>ppt_w</p:attrName>
                                        </p:attrNameLst>
                                      </p:cBhvr>
                                      <p:tavLst>
                                        <p:tav tm="0">
                                          <p:val>
                                            <p:fltVal val="0"/>
                                          </p:val>
                                        </p:tav>
                                        <p:tav tm="100000">
                                          <p:val>
                                            <p:strVal val="#ppt_w"/>
                                          </p:val>
                                        </p:tav>
                                      </p:tavLst>
                                    </p:anim>
                                    <p:anim calcmode="lin" valueType="num">
                                      <p:cBhvr>
                                        <p:cTn id="42" dur="1000" fill="hold"/>
                                        <p:tgtEl>
                                          <p:spTgt spid="2823">
                                            <p:txEl>
                                              <p:pRg st="0" end="0"/>
                                            </p:txEl>
                                          </p:spTgt>
                                        </p:tgtEl>
                                        <p:attrNameLst>
                                          <p:attrName>ppt_h</p:attrName>
                                        </p:attrNameLst>
                                      </p:cBhvr>
                                      <p:tavLst>
                                        <p:tav tm="0">
                                          <p:val>
                                            <p:fltVal val="0"/>
                                          </p:val>
                                        </p:tav>
                                        <p:tav tm="100000">
                                          <p:val>
                                            <p:strVal val="#ppt_h"/>
                                          </p:val>
                                        </p:tav>
                                      </p:tavLst>
                                    </p:anim>
                                    <p:anim calcmode="lin" valueType="num">
                                      <p:cBhvr>
                                        <p:cTn id="43" dur="1000" fill="hold"/>
                                        <p:tgtEl>
                                          <p:spTgt spid="2823">
                                            <p:txEl>
                                              <p:pRg st="0" end="0"/>
                                            </p:txEl>
                                          </p:spTgt>
                                        </p:tgtEl>
                                        <p:attrNameLst>
                                          <p:attrName>style.rotation</p:attrName>
                                        </p:attrNameLst>
                                      </p:cBhvr>
                                      <p:tavLst>
                                        <p:tav tm="0">
                                          <p:val>
                                            <p:fltVal val="90"/>
                                          </p:val>
                                        </p:tav>
                                        <p:tav tm="100000">
                                          <p:val>
                                            <p:fltVal val="0"/>
                                          </p:val>
                                        </p:tav>
                                      </p:tavLst>
                                    </p:anim>
                                    <p:animEffect transition="in" filter="fade">
                                      <p:cBhvr>
                                        <p:cTn id="44" dur="1000"/>
                                        <p:tgtEl>
                                          <p:spTgt spid="2823">
                                            <p:txEl>
                                              <p:pRg st="0" end="0"/>
                                            </p:txEl>
                                          </p:spTgt>
                                        </p:tgtEl>
                                      </p:cBhvr>
                                    </p:animEffect>
                                  </p:childTnLst>
                                </p:cTn>
                              </p:par>
                            </p:childTnLst>
                          </p:cTn>
                        </p:par>
                        <p:par>
                          <p:cTn id="45" fill="hold">
                            <p:stCondLst>
                              <p:cond delay="5500"/>
                            </p:stCondLst>
                            <p:childTnLst>
                              <p:par>
                                <p:cTn id="46" presetID="31" presetClass="entr" presetSubtype="0" fill="hold" nodeType="afterEffect">
                                  <p:stCondLst>
                                    <p:cond delay="0"/>
                                  </p:stCondLst>
                                  <p:childTnLst>
                                    <p:set>
                                      <p:cBhvr>
                                        <p:cTn id="47" dur="1" fill="hold">
                                          <p:stCondLst>
                                            <p:cond delay="0"/>
                                          </p:stCondLst>
                                        </p:cTn>
                                        <p:tgtEl>
                                          <p:spTgt spid="58"/>
                                        </p:tgtEl>
                                        <p:attrNameLst>
                                          <p:attrName>style.visibility</p:attrName>
                                        </p:attrNameLst>
                                      </p:cBhvr>
                                      <p:to>
                                        <p:strVal val="visible"/>
                                      </p:to>
                                    </p:set>
                                    <p:anim calcmode="lin" valueType="num">
                                      <p:cBhvr>
                                        <p:cTn id="48" dur="1000" fill="hold"/>
                                        <p:tgtEl>
                                          <p:spTgt spid="58"/>
                                        </p:tgtEl>
                                        <p:attrNameLst>
                                          <p:attrName>ppt_w</p:attrName>
                                        </p:attrNameLst>
                                      </p:cBhvr>
                                      <p:tavLst>
                                        <p:tav tm="0">
                                          <p:val>
                                            <p:fltVal val="0"/>
                                          </p:val>
                                        </p:tav>
                                        <p:tav tm="100000">
                                          <p:val>
                                            <p:strVal val="#ppt_w"/>
                                          </p:val>
                                        </p:tav>
                                      </p:tavLst>
                                    </p:anim>
                                    <p:anim calcmode="lin" valueType="num">
                                      <p:cBhvr>
                                        <p:cTn id="49" dur="1000" fill="hold"/>
                                        <p:tgtEl>
                                          <p:spTgt spid="58"/>
                                        </p:tgtEl>
                                        <p:attrNameLst>
                                          <p:attrName>ppt_h</p:attrName>
                                        </p:attrNameLst>
                                      </p:cBhvr>
                                      <p:tavLst>
                                        <p:tav tm="0">
                                          <p:val>
                                            <p:fltVal val="0"/>
                                          </p:val>
                                        </p:tav>
                                        <p:tav tm="100000">
                                          <p:val>
                                            <p:strVal val="#ppt_h"/>
                                          </p:val>
                                        </p:tav>
                                      </p:tavLst>
                                    </p:anim>
                                    <p:anim calcmode="lin" valueType="num">
                                      <p:cBhvr>
                                        <p:cTn id="50" dur="1000" fill="hold"/>
                                        <p:tgtEl>
                                          <p:spTgt spid="58"/>
                                        </p:tgtEl>
                                        <p:attrNameLst>
                                          <p:attrName>style.rotation</p:attrName>
                                        </p:attrNameLst>
                                      </p:cBhvr>
                                      <p:tavLst>
                                        <p:tav tm="0">
                                          <p:val>
                                            <p:fltVal val="90"/>
                                          </p:val>
                                        </p:tav>
                                        <p:tav tm="100000">
                                          <p:val>
                                            <p:fltVal val="0"/>
                                          </p:val>
                                        </p:tav>
                                      </p:tavLst>
                                    </p:anim>
                                    <p:animEffect transition="in" filter="fade">
                                      <p:cBhvr>
                                        <p:cTn id="51" dur="1000"/>
                                        <p:tgtEl>
                                          <p:spTgt spid="58"/>
                                        </p:tgtEl>
                                      </p:cBhvr>
                                    </p:animEffect>
                                  </p:childTnLst>
                                </p:cTn>
                              </p:par>
                            </p:childTnLst>
                          </p:cTn>
                        </p:par>
                        <p:par>
                          <p:cTn id="52" fill="hold">
                            <p:stCondLst>
                              <p:cond delay="6500"/>
                            </p:stCondLst>
                            <p:childTnLst>
                              <p:par>
                                <p:cTn id="53" presetID="31" presetClass="entr" presetSubtype="0" fill="hold" grpId="0" nodeType="afterEffect">
                                  <p:stCondLst>
                                    <p:cond delay="0"/>
                                  </p:stCondLst>
                                  <p:childTnLst>
                                    <p:set>
                                      <p:cBhvr>
                                        <p:cTn id="54" dur="1" fill="hold">
                                          <p:stCondLst>
                                            <p:cond delay="0"/>
                                          </p:stCondLst>
                                        </p:cTn>
                                        <p:tgtEl>
                                          <p:spTgt spid="68"/>
                                        </p:tgtEl>
                                        <p:attrNameLst>
                                          <p:attrName>style.visibility</p:attrName>
                                        </p:attrNameLst>
                                      </p:cBhvr>
                                      <p:to>
                                        <p:strVal val="visible"/>
                                      </p:to>
                                    </p:set>
                                    <p:anim calcmode="lin" valueType="num">
                                      <p:cBhvr>
                                        <p:cTn id="55" dur="1000" fill="hold"/>
                                        <p:tgtEl>
                                          <p:spTgt spid="68"/>
                                        </p:tgtEl>
                                        <p:attrNameLst>
                                          <p:attrName>ppt_w</p:attrName>
                                        </p:attrNameLst>
                                      </p:cBhvr>
                                      <p:tavLst>
                                        <p:tav tm="0">
                                          <p:val>
                                            <p:fltVal val="0"/>
                                          </p:val>
                                        </p:tav>
                                        <p:tav tm="100000">
                                          <p:val>
                                            <p:strVal val="#ppt_w"/>
                                          </p:val>
                                        </p:tav>
                                      </p:tavLst>
                                    </p:anim>
                                    <p:anim calcmode="lin" valueType="num">
                                      <p:cBhvr>
                                        <p:cTn id="56" dur="1000" fill="hold"/>
                                        <p:tgtEl>
                                          <p:spTgt spid="68"/>
                                        </p:tgtEl>
                                        <p:attrNameLst>
                                          <p:attrName>ppt_h</p:attrName>
                                        </p:attrNameLst>
                                      </p:cBhvr>
                                      <p:tavLst>
                                        <p:tav tm="0">
                                          <p:val>
                                            <p:fltVal val="0"/>
                                          </p:val>
                                        </p:tav>
                                        <p:tav tm="100000">
                                          <p:val>
                                            <p:strVal val="#ppt_h"/>
                                          </p:val>
                                        </p:tav>
                                      </p:tavLst>
                                    </p:anim>
                                    <p:anim calcmode="lin" valueType="num">
                                      <p:cBhvr>
                                        <p:cTn id="57" dur="1000" fill="hold"/>
                                        <p:tgtEl>
                                          <p:spTgt spid="68"/>
                                        </p:tgtEl>
                                        <p:attrNameLst>
                                          <p:attrName>style.rotation</p:attrName>
                                        </p:attrNameLst>
                                      </p:cBhvr>
                                      <p:tavLst>
                                        <p:tav tm="0">
                                          <p:val>
                                            <p:fltVal val="90"/>
                                          </p:val>
                                        </p:tav>
                                        <p:tav tm="100000">
                                          <p:val>
                                            <p:fltVal val="0"/>
                                          </p:val>
                                        </p:tav>
                                      </p:tavLst>
                                    </p:anim>
                                    <p:animEffect transition="in" filter="fade">
                                      <p:cBhvr>
                                        <p:cTn id="58" dur="1000"/>
                                        <p:tgtEl>
                                          <p:spTgt spid="68"/>
                                        </p:tgtEl>
                                      </p:cBhvr>
                                    </p:animEffect>
                                  </p:childTnLst>
                                </p:cTn>
                              </p:par>
                            </p:childTnLst>
                          </p:cTn>
                        </p:par>
                        <p:par>
                          <p:cTn id="59" fill="hold">
                            <p:stCondLst>
                              <p:cond delay="7500"/>
                            </p:stCondLst>
                            <p:childTnLst>
                              <p:par>
                                <p:cTn id="60" presetID="31" presetClass="entr" presetSubtype="0" fill="hold" grpId="0" nodeType="afterEffect">
                                  <p:stCondLst>
                                    <p:cond delay="0"/>
                                  </p:stCondLst>
                                  <p:childTnLst>
                                    <p:set>
                                      <p:cBhvr>
                                        <p:cTn id="61" dur="1" fill="hold">
                                          <p:stCondLst>
                                            <p:cond delay="0"/>
                                          </p:stCondLst>
                                        </p:cTn>
                                        <p:tgtEl>
                                          <p:spTgt spid="71"/>
                                        </p:tgtEl>
                                        <p:attrNameLst>
                                          <p:attrName>style.visibility</p:attrName>
                                        </p:attrNameLst>
                                      </p:cBhvr>
                                      <p:to>
                                        <p:strVal val="visible"/>
                                      </p:to>
                                    </p:set>
                                    <p:anim calcmode="lin" valueType="num">
                                      <p:cBhvr>
                                        <p:cTn id="62" dur="1000" fill="hold"/>
                                        <p:tgtEl>
                                          <p:spTgt spid="71"/>
                                        </p:tgtEl>
                                        <p:attrNameLst>
                                          <p:attrName>ppt_w</p:attrName>
                                        </p:attrNameLst>
                                      </p:cBhvr>
                                      <p:tavLst>
                                        <p:tav tm="0">
                                          <p:val>
                                            <p:fltVal val="0"/>
                                          </p:val>
                                        </p:tav>
                                        <p:tav tm="100000">
                                          <p:val>
                                            <p:strVal val="#ppt_w"/>
                                          </p:val>
                                        </p:tav>
                                      </p:tavLst>
                                    </p:anim>
                                    <p:anim calcmode="lin" valueType="num">
                                      <p:cBhvr>
                                        <p:cTn id="63" dur="1000" fill="hold"/>
                                        <p:tgtEl>
                                          <p:spTgt spid="71"/>
                                        </p:tgtEl>
                                        <p:attrNameLst>
                                          <p:attrName>ppt_h</p:attrName>
                                        </p:attrNameLst>
                                      </p:cBhvr>
                                      <p:tavLst>
                                        <p:tav tm="0">
                                          <p:val>
                                            <p:fltVal val="0"/>
                                          </p:val>
                                        </p:tav>
                                        <p:tav tm="100000">
                                          <p:val>
                                            <p:strVal val="#ppt_h"/>
                                          </p:val>
                                        </p:tav>
                                      </p:tavLst>
                                    </p:anim>
                                    <p:anim calcmode="lin" valueType="num">
                                      <p:cBhvr>
                                        <p:cTn id="64" dur="1000" fill="hold"/>
                                        <p:tgtEl>
                                          <p:spTgt spid="71"/>
                                        </p:tgtEl>
                                        <p:attrNameLst>
                                          <p:attrName>style.rotation</p:attrName>
                                        </p:attrNameLst>
                                      </p:cBhvr>
                                      <p:tavLst>
                                        <p:tav tm="0">
                                          <p:val>
                                            <p:fltVal val="90"/>
                                          </p:val>
                                        </p:tav>
                                        <p:tav tm="100000">
                                          <p:val>
                                            <p:fltVal val="0"/>
                                          </p:val>
                                        </p:tav>
                                      </p:tavLst>
                                    </p:anim>
                                    <p:animEffect transition="in" filter="fade">
                                      <p:cBhvr>
                                        <p:cTn id="65" dur="1000"/>
                                        <p:tgtEl>
                                          <p:spTgt spid="71"/>
                                        </p:tgtEl>
                                      </p:cBhvr>
                                    </p:animEffect>
                                  </p:childTnLst>
                                </p:cTn>
                              </p:par>
                            </p:childTnLst>
                          </p:cTn>
                        </p:par>
                        <p:par>
                          <p:cTn id="66" fill="hold">
                            <p:stCondLst>
                              <p:cond delay="8500"/>
                            </p:stCondLst>
                            <p:childTnLst>
                              <p:par>
                                <p:cTn id="67" presetID="31" presetClass="entr" presetSubtype="0" fill="hold" nodeType="after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p:cTn id="69" dur="1000" fill="hold"/>
                                        <p:tgtEl>
                                          <p:spTgt spid="25"/>
                                        </p:tgtEl>
                                        <p:attrNameLst>
                                          <p:attrName>ppt_w</p:attrName>
                                        </p:attrNameLst>
                                      </p:cBhvr>
                                      <p:tavLst>
                                        <p:tav tm="0">
                                          <p:val>
                                            <p:fltVal val="0"/>
                                          </p:val>
                                        </p:tav>
                                        <p:tav tm="100000">
                                          <p:val>
                                            <p:strVal val="#ppt_w"/>
                                          </p:val>
                                        </p:tav>
                                      </p:tavLst>
                                    </p:anim>
                                    <p:anim calcmode="lin" valueType="num">
                                      <p:cBhvr>
                                        <p:cTn id="70" dur="1000" fill="hold"/>
                                        <p:tgtEl>
                                          <p:spTgt spid="25"/>
                                        </p:tgtEl>
                                        <p:attrNameLst>
                                          <p:attrName>ppt_h</p:attrName>
                                        </p:attrNameLst>
                                      </p:cBhvr>
                                      <p:tavLst>
                                        <p:tav tm="0">
                                          <p:val>
                                            <p:fltVal val="0"/>
                                          </p:val>
                                        </p:tav>
                                        <p:tav tm="100000">
                                          <p:val>
                                            <p:strVal val="#ppt_h"/>
                                          </p:val>
                                        </p:tav>
                                      </p:tavLst>
                                    </p:anim>
                                    <p:anim calcmode="lin" valueType="num">
                                      <p:cBhvr>
                                        <p:cTn id="71" dur="1000" fill="hold"/>
                                        <p:tgtEl>
                                          <p:spTgt spid="25"/>
                                        </p:tgtEl>
                                        <p:attrNameLst>
                                          <p:attrName>style.rotation</p:attrName>
                                        </p:attrNameLst>
                                      </p:cBhvr>
                                      <p:tavLst>
                                        <p:tav tm="0">
                                          <p:val>
                                            <p:fltVal val="90"/>
                                          </p:val>
                                        </p:tav>
                                        <p:tav tm="100000">
                                          <p:val>
                                            <p:fltVal val="0"/>
                                          </p:val>
                                        </p:tav>
                                      </p:tavLst>
                                    </p:anim>
                                    <p:animEffect transition="in" filter="fade">
                                      <p:cBhvr>
                                        <p:cTn id="72" dur="1000"/>
                                        <p:tgtEl>
                                          <p:spTgt spid="25"/>
                                        </p:tgtEl>
                                      </p:cBhvr>
                                    </p:animEffect>
                                  </p:childTnLst>
                                </p:cTn>
                              </p:par>
                            </p:childTnLst>
                          </p:cTn>
                        </p:par>
                        <p:par>
                          <p:cTn id="73" fill="hold">
                            <p:stCondLst>
                              <p:cond delay="9500"/>
                            </p:stCondLst>
                            <p:childTnLst>
                              <p:par>
                                <p:cTn id="74" presetID="31" presetClass="entr" presetSubtype="0" fill="hold" grpId="0" nodeType="afterEffect">
                                  <p:stCondLst>
                                    <p:cond delay="0"/>
                                  </p:stCondLst>
                                  <p:childTnLst>
                                    <p:set>
                                      <p:cBhvr>
                                        <p:cTn id="75" dur="1" fill="hold">
                                          <p:stCondLst>
                                            <p:cond delay="0"/>
                                          </p:stCondLst>
                                        </p:cTn>
                                        <p:tgtEl>
                                          <p:spTgt spid="2828"/>
                                        </p:tgtEl>
                                        <p:attrNameLst>
                                          <p:attrName>style.visibility</p:attrName>
                                        </p:attrNameLst>
                                      </p:cBhvr>
                                      <p:to>
                                        <p:strVal val="visible"/>
                                      </p:to>
                                    </p:set>
                                    <p:anim calcmode="lin" valueType="num">
                                      <p:cBhvr>
                                        <p:cTn id="76" dur="1000" fill="hold"/>
                                        <p:tgtEl>
                                          <p:spTgt spid="2828"/>
                                        </p:tgtEl>
                                        <p:attrNameLst>
                                          <p:attrName>ppt_w</p:attrName>
                                        </p:attrNameLst>
                                      </p:cBhvr>
                                      <p:tavLst>
                                        <p:tav tm="0">
                                          <p:val>
                                            <p:fltVal val="0"/>
                                          </p:val>
                                        </p:tav>
                                        <p:tav tm="100000">
                                          <p:val>
                                            <p:strVal val="#ppt_w"/>
                                          </p:val>
                                        </p:tav>
                                      </p:tavLst>
                                    </p:anim>
                                    <p:anim calcmode="lin" valueType="num">
                                      <p:cBhvr>
                                        <p:cTn id="77" dur="1000" fill="hold"/>
                                        <p:tgtEl>
                                          <p:spTgt spid="2828"/>
                                        </p:tgtEl>
                                        <p:attrNameLst>
                                          <p:attrName>ppt_h</p:attrName>
                                        </p:attrNameLst>
                                      </p:cBhvr>
                                      <p:tavLst>
                                        <p:tav tm="0">
                                          <p:val>
                                            <p:fltVal val="0"/>
                                          </p:val>
                                        </p:tav>
                                        <p:tav tm="100000">
                                          <p:val>
                                            <p:strVal val="#ppt_h"/>
                                          </p:val>
                                        </p:tav>
                                      </p:tavLst>
                                    </p:anim>
                                    <p:anim calcmode="lin" valueType="num">
                                      <p:cBhvr>
                                        <p:cTn id="78" dur="1000" fill="hold"/>
                                        <p:tgtEl>
                                          <p:spTgt spid="2828"/>
                                        </p:tgtEl>
                                        <p:attrNameLst>
                                          <p:attrName>style.rotation</p:attrName>
                                        </p:attrNameLst>
                                      </p:cBhvr>
                                      <p:tavLst>
                                        <p:tav tm="0">
                                          <p:val>
                                            <p:fltVal val="90"/>
                                          </p:val>
                                        </p:tav>
                                        <p:tav tm="100000">
                                          <p:val>
                                            <p:fltVal val="0"/>
                                          </p:val>
                                        </p:tav>
                                      </p:tavLst>
                                    </p:anim>
                                    <p:animEffect transition="in" filter="fade">
                                      <p:cBhvr>
                                        <p:cTn id="79" dur="1000"/>
                                        <p:tgtEl>
                                          <p:spTgt spid="2828"/>
                                        </p:tgtEl>
                                      </p:cBhvr>
                                    </p:animEffect>
                                  </p:childTnLst>
                                </p:cTn>
                              </p:par>
                            </p:childTnLst>
                          </p:cTn>
                        </p:par>
                        <p:par>
                          <p:cTn id="80" fill="hold">
                            <p:stCondLst>
                              <p:cond delay="10500"/>
                            </p:stCondLst>
                            <p:childTnLst>
                              <p:par>
                                <p:cTn id="81" presetID="31" presetClass="entr" presetSubtype="0" fill="hold" grpId="0" nodeType="afterEffect">
                                  <p:stCondLst>
                                    <p:cond delay="0"/>
                                  </p:stCondLst>
                                  <p:childTnLst>
                                    <p:set>
                                      <p:cBhvr>
                                        <p:cTn id="82" dur="1" fill="hold">
                                          <p:stCondLst>
                                            <p:cond delay="0"/>
                                          </p:stCondLst>
                                        </p:cTn>
                                        <p:tgtEl>
                                          <p:spTgt spid="72"/>
                                        </p:tgtEl>
                                        <p:attrNameLst>
                                          <p:attrName>style.visibility</p:attrName>
                                        </p:attrNameLst>
                                      </p:cBhvr>
                                      <p:to>
                                        <p:strVal val="visible"/>
                                      </p:to>
                                    </p:set>
                                    <p:anim calcmode="lin" valueType="num">
                                      <p:cBhvr>
                                        <p:cTn id="83" dur="1000" fill="hold"/>
                                        <p:tgtEl>
                                          <p:spTgt spid="72"/>
                                        </p:tgtEl>
                                        <p:attrNameLst>
                                          <p:attrName>ppt_w</p:attrName>
                                        </p:attrNameLst>
                                      </p:cBhvr>
                                      <p:tavLst>
                                        <p:tav tm="0">
                                          <p:val>
                                            <p:fltVal val="0"/>
                                          </p:val>
                                        </p:tav>
                                        <p:tav tm="100000">
                                          <p:val>
                                            <p:strVal val="#ppt_w"/>
                                          </p:val>
                                        </p:tav>
                                      </p:tavLst>
                                    </p:anim>
                                    <p:anim calcmode="lin" valueType="num">
                                      <p:cBhvr>
                                        <p:cTn id="84" dur="1000" fill="hold"/>
                                        <p:tgtEl>
                                          <p:spTgt spid="72"/>
                                        </p:tgtEl>
                                        <p:attrNameLst>
                                          <p:attrName>ppt_h</p:attrName>
                                        </p:attrNameLst>
                                      </p:cBhvr>
                                      <p:tavLst>
                                        <p:tav tm="0">
                                          <p:val>
                                            <p:fltVal val="0"/>
                                          </p:val>
                                        </p:tav>
                                        <p:tav tm="100000">
                                          <p:val>
                                            <p:strVal val="#ppt_h"/>
                                          </p:val>
                                        </p:tav>
                                      </p:tavLst>
                                    </p:anim>
                                    <p:anim calcmode="lin" valueType="num">
                                      <p:cBhvr>
                                        <p:cTn id="85" dur="1000" fill="hold"/>
                                        <p:tgtEl>
                                          <p:spTgt spid="72"/>
                                        </p:tgtEl>
                                        <p:attrNameLst>
                                          <p:attrName>style.rotation</p:attrName>
                                        </p:attrNameLst>
                                      </p:cBhvr>
                                      <p:tavLst>
                                        <p:tav tm="0">
                                          <p:val>
                                            <p:fltVal val="90"/>
                                          </p:val>
                                        </p:tav>
                                        <p:tav tm="100000">
                                          <p:val>
                                            <p:fltVal val="0"/>
                                          </p:val>
                                        </p:tav>
                                      </p:tavLst>
                                    </p:anim>
                                    <p:animEffect transition="in" filter="fade">
                                      <p:cBhvr>
                                        <p:cTn id="86"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2" grpId="0"/>
      <p:bldP spid="2828" grpId="0"/>
      <p:bldP spid="4" grpId="0"/>
      <p:bldP spid="68" grpId="0"/>
      <p:bldP spid="69" grpId="0"/>
      <p:bldP spid="70" grpId="0"/>
      <p:bldP spid="71" grpId="0"/>
      <p:bldP spid="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17361" y="173075"/>
            <a:ext cx="4087500" cy="576000"/>
          </a:xfrm>
        </p:spPr>
        <p:txBody>
          <a:bodyPr/>
          <a:lstStyle/>
          <a:p>
            <a:r>
              <a:rPr lang="en-US" sz="3600" b="1" dirty="0">
                <a:ln w="0"/>
                <a:solidFill>
                  <a:schemeClr val="tx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Fira Sans"/>
              </a:rPr>
              <a:t>Methodology</a:t>
            </a:r>
            <a:endParaRPr lang="fr-FR" sz="3600" dirty="0"/>
          </a:p>
        </p:txBody>
      </p:sp>
      <p:sp>
        <p:nvSpPr>
          <p:cNvPr id="5" name="Espace réservé du texte 3"/>
          <p:cNvSpPr txBox="1">
            <a:spLocks noGrp="1"/>
          </p:cNvSpPr>
          <p:nvPr>
            <p:ph type="body" idx="1"/>
          </p:nvPr>
        </p:nvSpPr>
        <p:spPr>
          <a:xfrm>
            <a:off x="98080" y="957244"/>
            <a:ext cx="7705725" cy="503238"/>
          </a:xfrm>
          <a:prstGeom prst="rect">
            <a:avLst/>
          </a:prstGeom>
          <a:noFill/>
        </p:spPr>
        <p:txBody>
          <a:bodyPr wrap="square" rtlCol="0">
            <a:spAutoFit/>
          </a:bodyPr>
          <a:lstStyle/>
          <a:p>
            <a:pPr marL="152400" indent="0">
              <a:buNone/>
            </a:pPr>
            <a:r>
              <a:rPr lang="fr-FR" sz="1800" b="1" dirty="0">
                <a:solidFill>
                  <a:srgbClr val="6699FF"/>
                </a:solidFill>
                <a:latin typeface="Berlin Sans FB Demi" panose="020E0802020502020306" pitchFamily="34" charset="0"/>
                <a:ea typeface="Arial"/>
                <a:cs typeface="Times New Roman" panose="02020603050405020304" pitchFamily="18" charset="0"/>
              </a:rPr>
              <a:t>2. Exploratory Data </a:t>
            </a:r>
            <a:r>
              <a:rPr lang="fr-FR" sz="1800" b="1" dirty="0" err="1">
                <a:solidFill>
                  <a:srgbClr val="6699FF"/>
                </a:solidFill>
                <a:latin typeface="Berlin Sans FB Demi" panose="020E0802020502020306" pitchFamily="34" charset="0"/>
                <a:ea typeface="Arial"/>
                <a:cs typeface="Times New Roman" panose="02020603050405020304" pitchFamily="18" charset="0"/>
              </a:rPr>
              <a:t>Analysis</a:t>
            </a:r>
            <a:r>
              <a:rPr lang="fr-FR" sz="1800" b="1" dirty="0">
                <a:solidFill>
                  <a:srgbClr val="6699FF"/>
                </a:solidFill>
                <a:latin typeface="Berlin Sans FB Demi" panose="020E0802020502020306" pitchFamily="34" charset="0"/>
                <a:ea typeface="Arial"/>
                <a:cs typeface="Times New Roman" panose="02020603050405020304" pitchFamily="18" charset="0"/>
              </a:rPr>
              <a:t> (EDA):</a:t>
            </a:r>
            <a:endParaRPr lang="fr-FR" sz="1800" b="1" dirty="0">
              <a:solidFill>
                <a:srgbClr val="6699FF"/>
              </a:solidFill>
              <a:latin typeface="Berlin Sans FB Demi" panose="020E0802020502020306" pitchFamily="34" charset="0"/>
              <a:ea typeface="Arial"/>
              <a:cs typeface="Times New Roman" panose="02020603050405020304" pitchFamily="18" charset="0"/>
              <a:sym typeface="Arial"/>
            </a:endParaRPr>
          </a:p>
        </p:txBody>
      </p:sp>
      <p:sp>
        <p:nvSpPr>
          <p:cNvPr id="6" name="Espace réservé du texte 3"/>
          <p:cNvSpPr txBox="1">
            <a:spLocks/>
          </p:cNvSpPr>
          <p:nvPr/>
        </p:nvSpPr>
        <p:spPr>
          <a:xfrm>
            <a:off x="329432" y="1329982"/>
            <a:ext cx="7705725" cy="503184"/>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buNone/>
            </a:pPr>
            <a:r>
              <a:rPr lang="fr-FR" sz="1800" dirty="0" err="1">
                <a:solidFill>
                  <a:srgbClr val="000000"/>
                </a:solidFill>
                <a:latin typeface="Times New Roman" panose="02020603050405020304" pitchFamily="18" charset="0"/>
                <a:ea typeface="Arial"/>
                <a:cs typeface="Times New Roman" panose="02020603050405020304" pitchFamily="18" charset="0"/>
                <a:sym typeface="Arial"/>
              </a:rPr>
              <a:t>After</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 </a:t>
            </a:r>
            <a:r>
              <a:rPr lang="fr-FR" sz="1800" dirty="0" err="1">
                <a:solidFill>
                  <a:srgbClr val="000000"/>
                </a:solidFill>
                <a:latin typeface="Times New Roman" panose="02020603050405020304" pitchFamily="18" charset="0"/>
                <a:ea typeface="Arial"/>
                <a:cs typeface="Times New Roman" panose="02020603050405020304" pitchFamily="18" charset="0"/>
                <a:sym typeface="Arial"/>
              </a:rPr>
              <a:t>applying</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 </a:t>
            </a:r>
            <a:r>
              <a:rPr lang="fr-FR" sz="1800" dirty="0" err="1">
                <a:solidFill>
                  <a:srgbClr val="000000"/>
                </a:solidFill>
                <a:latin typeface="Times New Roman" panose="02020603050405020304" pitchFamily="18" charset="0"/>
                <a:ea typeface="Arial"/>
                <a:cs typeface="Times New Roman" panose="02020603050405020304" pitchFamily="18" charset="0"/>
                <a:sym typeface="Arial"/>
              </a:rPr>
              <a:t>eda</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 techniques on </a:t>
            </a:r>
            <a:r>
              <a:rPr lang="fr-FR" sz="1800" dirty="0" err="1">
                <a:solidFill>
                  <a:srgbClr val="000000"/>
                </a:solidFill>
                <a:latin typeface="Times New Roman" panose="02020603050405020304" pitchFamily="18" charset="0"/>
                <a:ea typeface="Arial"/>
                <a:cs typeface="Times New Roman" panose="02020603050405020304" pitchFamily="18" charset="0"/>
                <a:sym typeface="Arial"/>
              </a:rPr>
              <a:t>our</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 </a:t>
            </a:r>
            <a:r>
              <a:rPr lang="fr-FR" sz="1800" dirty="0" err="1">
                <a:solidFill>
                  <a:srgbClr val="000000"/>
                </a:solidFill>
                <a:latin typeface="Times New Roman" panose="02020603050405020304" pitchFamily="18" charset="0"/>
                <a:ea typeface="Arial"/>
                <a:cs typeface="Times New Roman" panose="02020603050405020304" pitchFamily="18" charset="0"/>
                <a:sym typeface="Arial"/>
              </a:rPr>
              <a:t>dataset</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 </a:t>
            </a:r>
            <a:r>
              <a:rPr lang="fr-FR" sz="1800" dirty="0" err="1">
                <a:solidFill>
                  <a:srgbClr val="000000"/>
                </a:solidFill>
                <a:latin typeface="Times New Roman" panose="02020603050405020304" pitchFamily="18" charset="0"/>
                <a:ea typeface="Arial"/>
                <a:cs typeface="Times New Roman" panose="02020603050405020304" pitchFamily="18" charset="0"/>
                <a:sym typeface="Arial"/>
              </a:rPr>
              <a:t>here</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 are </a:t>
            </a:r>
            <a:r>
              <a:rPr lang="fr-FR" sz="1800" dirty="0" err="1">
                <a:solidFill>
                  <a:srgbClr val="000000"/>
                </a:solidFill>
                <a:latin typeface="Times New Roman" panose="02020603050405020304" pitchFamily="18" charset="0"/>
                <a:ea typeface="Arial"/>
                <a:cs typeface="Times New Roman" panose="02020603050405020304" pitchFamily="18" charset="0"/>
                <a:sym typeface="Arial"/>
              </a:rPr>
              <a:t>some</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 </a:t>
            </a:r>
            <a:r>
              <a:rPr lang="fr-FR" sz="1800" dirty="0" err="1">
                <a:solidFill>
                  <a:srgbClr val="000000"/>
                </a:solidFill>
                <a:latin typeface="Times New Roman" panose="02020603050405020304" pitchFamily="18" charset="0"/>
                <a:ea typeface="Arial"/>
                <a:cs typeface="Times New Roman" panose="02020603050405020304" pitchFamily="18" charset="0"/>
                <a:sym typeface="Arial"/>
              </a:rPr>
              <a:t>results</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063" y="2062692"/>
            <a:ext cx="3999123" cy="26220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5725" y="2060155"/>
            <a:ext cx="3910988" cy="26245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7090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31"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1000" fill="hold"/>
                                        <p:tgtEl>
                                          <p:spTgt spid="4"/>
                                        </p:tgtEl>
                                        <p:attrNameLst>
                                          <p:attrName>ppt_w</p:attrName>
                                        </p:attrNameLst>
                                      </p:cBhvr>
                                      <p:tavLst>
                                        <p:tav tm="0">
                                          <p:val>
                                            <p:fltVal val="0"/>
                                          </p:val>
                                        </p:tav>
                                        <p:tav tm="100000">
                                          <p:val>
                                            <p:strVal val="#ppt_w"/>
                                          </p:val>
                                        </p:tav>
                                      </p:tavLst>
                                    </p:anim>
                                    <p:anim calcmode="lin" valueType="num">
                                      <p:cBhvr>
                                        <p:cTn id="25" dur="1000" fill="hold"/>
                                        <p:tgtEl>
                                          <p:spTgt spid="4"/>
                                        </p:tgtEl>
                                        <p:attrNameLst>
                                          <p:attrName>ppt_h</p:attrName>
                                        </p:attrNameLst>
                                      </p:cBhvr>
                                      <p:tavLst>
                                        <p:tav tm="0">
                                          <p:val>
                                            <p:fltVal val="0"/>
                                          </p:val>
                                        </p:tav>
                                        <p:tav tm="100000">
                                          <p:val>
                                            <p:strVal val="#ppt_h"/>
                                          </p:val>
                                        </p:tav>
                                      </p:tavLst>
                                    </p:anim>
                                    <p:anim calcmode="lin" valueType="num">
                                      <p:cBhvr>
                                        <p:cTn id="26" dur="1000" fill="hold"/>
                                        <p:tgtEl>
                                          <p:spTgt spid="4"/>
                                        </p:tgtEl>
                                        <p:attrNameLst>
                                          <p:attrName>style.rotation</p:attrName>
                                        </p:attrNameLst>
                                      </p:cBhvr>
                                      <p:tavLst>
                                        <p:tav tm="0">
                                          <p:val>
                                            <p:fltVal val="90"/>
                                          </p:val>
                                        </p:tav>
                                        <p:tav tm="100000">
                                          <p:val>
                                            <p:fltVal val="0"/>
                                          </p:val>
                                        </p:tav>
                                      </p:tavLst>
                                    </p:anim>
                                    <p:animEffect transition="in" filter="fade">
                                      <p:cBhvr>
                                        <p:cTn id="27" dur="1000"/>
                                        <p:tgtEl>
                                          <p:spTgt spid="4"/>
                                        </p:tgtEl>
                                      </p:cBhvr>
                                    </p:animEffect>
                                  </p:childTnLst>
                                </p:cTn>
                              </p:par>
                            </p:childTnLst>
                          </p:cTn>
                        </p:par>
                        <p:par>
                          <p:cTn id="28" fill="hold">
                            <p:stCondLst>
                              <p:cond delay="3500"/>
                            </p:stCondLst>
                            <p:childTnLst>
                              <p:par>
                                <p:cTn id="29" presetID="31"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6" grpId="0"/>
    </p:bldLst>
  </p:timing>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4918</TotalTime>
  <Words>1133</Words>
  <Application>Microsoft Office PowerPoint</Application>
  <PresentationFormat>On-screen Show (16:9)</PresentationFormat>
  <Paragraphs>112</Paragraphs>
  <Slides>19</Slides>
  <Notes>11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Barlow Semi Condensed Medium</vt:lpstr>
      <vt:lpstr>Fira Sans Extra Condensed</vt:lpstr>
      <vt:lpstr>Fira Sans Extra Condensed Medium</vt:lpstr>
      <vt:lpstr>Barlow Semi Condensed</vt:lpstr>
      <vt:lpstr>Berlin Sans FB Demi</vt:lpstr>
      <vt:lpstr>Arial</vt:lpstr>
      <vt:lpstr>Trebuchet MS</vt:lpstr>
      <vt:lpstr>Arial Black</vt:lpstr>
      <vt:lpstr>NimbusRomNo9L-Regu</vt:lpstr>
      <vt:lpstr>Times New Roman</vt:lpstr>
      <vt:lpstr>Wingdings</vt:lpstr>
      <vt:lpstr>Arial Rounded MT Bold</vt:lpstr>
      <vt:lpstr>Roboto Condensed Light</vt:lpstr>
      <vt:lpstr>Technology Infographics by Slidesgo</vt:lpstr>
      <vt:lpstr>PowerPoint Presentation</vt:lpstr>
      <vt:lpstr>PowerPoint Presentation</vt:lpstr>
      <vt:lpstr>PowerPoint Presentation</vt:lpstr>
      <vt:lpstr>PowerPoint Presentation</vt:lpstr>
      <vt:lpstr>PowerPoint Presentation</vt:lpstr>
      <vt:lpstr>Methodology</vt:lpstr>
      <vt:lpstr>Methodology</vt:lpstr>
      <vt:lpstr>PowerPoint Presentation</vt:lpstr>
      <vt:lpstr>Methodology</vt:lpstr>
      <vt:lpstr>Methodology</vt:lpstr>
      <vt:lpstr>Methodology</vt:lpstr>
      <vt:lpstr>Methodology</vt:lpstr>
      <vt:lpstr>Results</vt:lpstr>
      <vt:lpstr>Results</vt:lpstr>
      <vt:lpstr>Results</vt:lpstr>
      <vt:lpstr>Results</vt:lpstr>
      <vt:lpstr>Results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HP</dc:creator>
  <cp:lastModifiedBy>ABDERRAHMANE AQACHTOUL</cp:lastModifiedBy>
  <cp:revision>208</cp:revision>
  <dcterms:modified xsi:type="dcterms:W3CDTF">2024-01-04T20:15:19Z</dcterms:modified>
</cp:coreProperties>
</file>